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 id="2147483656" r:id="rId2"/>
    <p:sldMasterId id="2147483654" r:id="rId3"/>
  </p:sldMasterIdLst>
  <p:notesMasterIdLst>
    <p:notesMasterId r:id="rId30"/>
  </p:notesMasterIdLst>
  <p:handoutMasterIdLst>
    <p:handoutMasterId r:id="rId31"/>
  </p:handoutMasterIdLst>
  <p:sldIdLst>
    <p:sldId id="320" r:id="rId4"/>
    <p:sldId id="275" r:id="rId5"/>
    <p:sldId id="288" r:id="rId6"/>
    <p:sldId id="321" r:id="rId7"/>
    <p:sldId id="312" r:id="rId8"/>
    <p:sldId id="284" r:id="rId9"/>
    <p:sldId id="334" r:id="rId10"/>
    <p:sldId id="314" r:id="rId11"/>
    <p:sldId id="322" r:id="rId12"/>
    <p:sldId id="336" r:id="rId13"/>
    <p:sldId id="338" r:id="rId14"/>
    <p:sldId id="289" r:id="rId15"/>
    <p:sldId id="296" r:id="rId16"/>
    <p:sldId id="339" r:id="rId17"/>
    <p:sldId id="340" r:id="rId18"/>
    <p:sldId id="341" r:id="rId19"/>
    <p:sldId id="342" r:id="rId20"/>
    <p:sldId id="343" r:id="rId21"/>
    <p:sldId id="344" r:id="rId22"/>
    <p:sldId id="345" r:id="rId23"/>
    <p:sldId id="346" r:id="rId24"/>
    <p:sldId id="347" r:id="rId25"/>
    <p:sldId id="348" r:id="rId26"/>
    <p:sldId id="349" r:id="rId27"/>
    <p:sldId id="350" r:id="rId28"/>
    <p:sldId id="28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DFBD"/>
    <a:srgbClr val="CDA874"/>
    <a:srgbClr val="F4AE59"/>
    <a:srgbClr val="EA8710"/>
    <a:srgbClr val="9C5A0A"/>
    <a:srgbClr val="F8CE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63" autoAdjust="0"/>
    <p:restoredTop sz="96309" autoAdjust="0"/>
  </p:normalViewPr>
  <p:slideViewPr>
    <p:cSldViewPr snapToGrid="0" showGuides="1">
      <p:cViewPr varScale="1">
        <p:scale>
          <a:sx n="115" d="100"/>
          <a:sy n="115" d="100"/>
        </p:scale>
        <p:origin x="84" y="84"/>
      </p:cViewPr>
      <p:guideLst>
        <p:guide orient="horz" pos="220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33251B2-64C0-4A2E-A748-5D5A3EA765B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6BF6453A-94EE-496B-BBF6-284A03809F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D00E9F-919F-4281-8568-A22C6B09E341}" type="datetimeFigureOut">
              <a:rPr lang="fr-FR" smtClean="0"/>
              <a:t>19/02/2021</a:t>
            </a:fld>
            <a:endParaRPr lang="fr-FR"/>
          </a:p>
        </p:txBody>
      </p:sp>
      <p:sp>
        <p:nvSpPr>
          <p:cNvPr id="4" name="Espace réservé du pied de page 3">
            <a:extLst>
              <a:ext uri="{FF2B5EF4-FFF2-40B4-BE49-F238E27FC236}">
                <a16:creationId xmlns:a16="http://schemas.microsoft.com/office/drawing/2014/main" id="{59406519-E3F9-4131-ACFB-1F34944A2A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1EA3C25E-7C7F-4317-A8D0-05D3293D41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9EA1B1-1855-4929-941D-903D677A8478}" type="slidenum">
              <a:rPr lang="fr-FR" smtClean="0"/>
              <a:t>‹N°›</a:t>
            </a:fld>
            <a:endParaRPr lang="fr-FR"/>
          </a:p>
        </p:txBody>
      </p:sp>
    </p:spTree>
    <p:extLst>
      <p:ext uri="{BB962C8B-B14F-4D97-AF65-F5344CB8AC3E}">
        <p14:creationId xmlns:p14="http://schemas.microsoft.com/office/powerpoint/2010/main" val="46738996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49A5AE-33BF-4B15-99FB-866C79F531F2}" type="datetimeFigureOut">
              <a:rPr lang="fr-FR" smtClean="0"/>
              <a:t>19/02/2021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4B05B6-C204-4D05-B470-E221495BC437}" type="slidenum">
              <a:rPr lang="fr-FR" smtClean="0"/>
              <a:t>‹N°›</a:t>
            </a:fld>
            <a:endParaRPr lang="fr-FR"/>
          </a:p>
        </p:txBody>
      </p:sp>
    </p:spTree>
    <p:extLst>
      <p:ext uri="{BB962C8B-B14F-4D97-AF65-F5344CB8AC3E}">
        <p14:creationId xmlns:p14="http://schemas.microsoft.com/office/powerpoint/2010/main" val="261820150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1</a:t>
            </a:fld>
            <a:endParaRPr lang="fr-FR"/>
          </a:p>
        </p:txBody>
      </p:sp>
      <p:sp>
        <p:nvSpPr>
          <p:cNvPr id="5" name="Espace réservé du pied de page 4">
            <a:extLst>
              <a:ext uri="{FF2B5EF4-FFF2-40B4-BE49-F238E27FC236}">
                <a16:creationId xmlns:a16="http://schemas.microsoft.com/office/drawing/2014/main" id="{6233EFF2-AA6E-4FAD-BC62-03F29A161A64}"/>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737113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14</a:t>
            </a:fld>
            <a:endParaRPr lang="fr-FR"/>
          </a:p>
        </p:txBody>
      </p:sp>
      <p:sp>
        <p:nvSpPr>
          <p:cNvPr id="5" name="Espace réservé du pied de page 4">
            <a:extLst>
              <a:ext uri="{FF2B5EF4-FFF2-40B4-BE49-F238E27FC236}">
                <a16:creationId xmlns:a16="http://schemas.microsoft.com/office/drawing/2014/main" id="{3263ADAF-56BA-4B2F-9BED-E476E5C17CFF}"/>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2414106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ce qui concerne la gestion des fournisseurs elle est réservée au gérant  de l'inventaire du restaurant, il pourra ainsi gérer une liste de fournisseurs dans l'application et connaitre les stocks et prix des produits qu'ils proposent. Le gérant pourra ainsi connaitre la situation du marché et acheter des produits au meilleurs prix disponibles.</a:t>
            </a:r>
          </a:p>
          <a:p>
            <a:r>
              <a:rPr lang="fr-FR" dirty="0"/>
              <a:t>il pourra envoyer des mails directement au fournisseur dans l'application et exporter les factures en fichiers PDF via l'interface</a:t>
            </a:r>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984B05B6-C204-4D05-B470-E221495BC437}" type="slidenum">
              <a:rPr lang="fr-FR" smtClean="0"/>
              <a:t>15</a:t>
            </a:fld>
            <a:endParaRPr lang="fr-FR"/>
          </a:p>
        </p:txBody>
      </p:sp>
    </p:spTree>
    <p:extLst>
      <p:ext uri="{BB962C8B-B14F-4D97-AF65-F5344CB8AC3E}">
        <p14:creationId xmlns:p14="http://schemas.microsoft.com/office/powerpoint/2010/main" val="381295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les maquettes des l'interface pour le </a:t>
            </a:r>
            <a:r>
              <a:rPr lang="fr-FR" dirty="0" err="1"/>
              <a:t>gerant</a:t>
            </a:r>
            <a:r>
              <a:rPr lang="fr-FR"/>
              <a:t> des fournisseurs</a:t>
            </a:r>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16</a:t>
            </a:fld>
            <a:endParaRPr lang="fr-FR"/>
          </a:p>
        </p:txBody>
      </p:sp>
      <p:sp>
        <p:nvSpPr>
          <p:cNvPr id="5" name="Espace réservé du pied de page 4">
            <a:extLst>
              <a:ext uri="{FF2B5EF4-FFF2-40B4-BE49-F238E27FC236}">
                <a16:creationId xmlns:a16="http://schemas.microsoft.com/office/drawing/2014/main" id="{17E72046-5EA0-4D5E-8B8C-EC4D9AF847B9}"/>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369570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Calibri" panose="020F0502020204030204" pitchFamily="34" charset="0"/>
              </a:rPr>
              <a:t>La fonction du responsable Stock est de gérer les stocks, administré les conditions du stockage, ajouter, supprimer, modifier et afficher les stocks du dépôt.                              On trouve dans sa fiche fonction aussi la gestion des produits, ajouter, supprimer, modifier et afficher les produits du restaurant.</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a:effectLst/>
                <a:latin typeface="Calibri" panose="020F0502020204030204" pitchFamily="34" charset="0"/>
                <a:ea typeface="Calibri" panose="020F0502020204030204" pitchFamily="34" charset="0"/>
                <a:cs typeface="Calibri" panose="020F0502020204030204" pitchFamily="34" charset="0"/>
              </a:rPr>
              <a:t>Ainsi il aura la possibilité d’effectuer des recherches avancées par catégorie, tri de données selon la date de péremption, consulter les statistiques et envoyer une alerte de fin de stock ou de date de péremption avec possibilité de suggestion de menus en fonction de la date de péremption des ingrédients.</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endParaRPr lang="fr-FR" dirty="0"/>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984B05B6-C204-4D05-B470-E221495BC437}" type="slidenum">
              <a:rPr lang="fr-FR" smtClean="0"/>
              <a:t>17</a:t>
            </a:fld>
            <a:endParaRPr lang="fr-FR"/>
          </a:p>
        </p:txBody>
      </p:sp>
    </p:spTree>
    <p:extLst>
      <p:ext uri="{BB962C8B-B14F-4D97-AF65-F5344CB8AC3E}">
        <p14:creationId xmlns:p14="http://schemas.microsoft.com/office/powerpoint/2010/main" val="2149968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18</a:t>
            </a:fld>
            <a:endParaRPr lang="fr-FR"/>
          </a:p>
        </p:txBody>
      </p:sp>
      <p:sp>
        <p:nvSpPr>
          <p:cNvPr id="5" name="Espace réservé du pied de page 4">
            <a:extLst>
              <a:ext uri="{FF2B5EF4-FFF2-40B4-BE49-F238E27FC236}">
                <a16:creationId xmlns:a16="http://schemas.microsoft.com/office/drawing/2014/main" id="{1F53F8C2-F1A7-47B0-86A2-9C0950524DB8}"/>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2383815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20</a:t>
            </a:fld>
            <a:endParaRPr lang="fr-FR"/>
          </a:p>
        </p:txBody>
      </p:sp>
      <p:sp>
        <p:nvSpPr>
          <p:cNvPr id="5" name="Espace réservé du pied de page 4">
            <a:extLst>
              <a:ext uri="{FF2B5EF4-FFF2-40B4-BE49-F238E27FC236}">
                <a16:creationId xmlns:a16="http://schemas.microsoft.com/office/drawing/2014/main" id="{1CB5F8BC-3D0E-4887-A30F-A235B90EEBDE}"/>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1123194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22</a:t>
            </a:fld>
            <a:endParaRPr lang="fr-FR"/>
          </a:p>
        </p:txBody>
      </p:sp>
      <p:sp>
        <p:nvSpPr>
          <p:cNvPr id="5" name="Espace réservé du pied de page 4">
            <a:extLst>
              <a:ext uri="{FF2B5EF4-FFF2-40B4-BE49-F238E27FC236}">
                <a16:creationId xmlns:a16="http://schemas.microsoft.com/office/drawing/2014/main" id="{2645A780-4E52-44D6-80B7-94AE13F73930}"/>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3529159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24</a:t>
            </a:fld>
            <a:endParaRPr lang="fr-FR"/>
          </a:p>
        </p:txBody>
      </p:sp>
      <p:sp>
        <p:nvSpPr>
          <p:cNvPr id="5" name="Espace réservé du pied de page 4">
            <a:extLst>
              <a:ext uri="{FF2B5EF4-FFF2-40B4-BE49-F238E27FC236}">
                <a16:creationId xmlns:a16="http://schemas.microsoft.com/office/drawing/2014/main" id="{71035378-5EBB-4CCA-8783-4653933AD9F4}"/>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3373601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202124"/>
                </a:solidFill>
                <a:effectLst/>
                <a:latin typeface="Roboto"/>
              </a:rPr>
              <a:t>En conclusion, nous pensons que notre logiciel est une solution a la </a:t>
            </a:r>
            <a:r>
              <a:rPr lang="fr-FR" b="0" i="0" dirty="0" err="1">
                <a:solidFill>
                  <a:srgbClr val="202124"/>
                </a:solidFill>
                <a:effectLst/>
                <a:latin typeface="Roboto"/>
              </a:rPr>
              <a:t>problematique</a:t>
            </a:r>
            <a:r>
              <a:rPr lang="fr-FR" b="0" i="0" dirty="0">
                <a:solidFill>
                  <a:srgbClr val="202124"/>
                </a:solidFill>
                <a:effectLst/>
                <a:latin typeface="Roboto"/>
              </a:rPr>
              <a:t> </a:t>
            </a:r>
            <a:r>
              <a:rPr lang="fr-FR" b="0" i="0" dirty="0" err="1">
                <a:solidFill>
                  <a:srgbClr val="202124"/>
                </a:solidFill>
                <a:effectLst/>
                <a:latin typeface="Roboto"/>
              </a:rPr>
              <a:t>proposée.Il</a:t>
            </a:r>
            <a:r>
              <a:rPr lang="fr-FR" b="0" i="0" dirty="0">
                <a:solidFill>
                  <a:srgbClr val="202124"/>
                </a:solidFill>
                <a:effectLst/>
                <a:latin typeface="Roboto"/>
              </a:rPr>
              <a:t> offre tout les services pour la gestion d'un restaurent dans son </a:t>
            </a:r>
            <a:r>
              <a:rPr lang="fr-FR" b="0" i="0" dirty="0" err="1">
                <a:solidFill>
                  <a:srgbClr val="202124"/>
                </a:solidFill>
                <a:effectLst/>
                <a:latin typeface="Roboto"/>
              </a:rPr>
              <a:t>entiereté.Il</a:t>
            </a:r>
            <a:r>
              <a:rPr lang="fr-FR" b="0" i="0" dirty="0">
                <a:solidFill>
                  <a:srgbClr val="202124"/>
                </a:solidFill>
                <a:effectLst/>
                <a:latin typeface="Roboto"/>
              </a:rPr>
              <a:t> est simple d'utilisation et simple a maitriser </a:t>
            </a:r>
            <a:endParaRPr lang="fr-FR" dirty="0"/>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984B05B6-C204-4D05-B470-E221495BC437}" type="slidenum">
              <a:rPr lang="fr-FR" smtClean="0"/>
              <a:t>25</a:t>
            </a:fld>
            <a:endParaRPr lang="fr-FR"/>
          </a:p>
        </p:txBody>
      </p:sp>
    </p:spTree>
    <p:extLst>
      <p:ext uri="{BB962C8B-B14F-4D97-AF65-F5344CB8AC3E}">
        <p14:creationId xmlns:p14="http://schemas.microsoft.com/office/powerpoint/2010/main" val="2536170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050505"/>
                </a:solidFill>
                <a:effectLst/>
                <a:latin typeface="Segoe UI Historic" panose="020B0502040204020203" pitchFamily="34" charset="0"/>
              </a:rPr>
              <a:t>Définition de la problématique: </a:t>
            </a:r>
          </a:p>
          <a:p>
            <a:r>
              <a:rPr lang="fr-FR" b="0" i="0" dirty="0">
                <a:solidFill>
                  <a:srgbClr val="050505"/>
                </a:solidFill>
                <a:effectLst/>
                <a:latin typeface="Segoe UI Historic" panose="020B0502040204020203" pitchFamily="34" charset="0"/>
              </a:rPr>
              <a:t>Ces dernières années, de nombreuses enseignes de la restauration ne savent pas et ne connaissent pas comment inclure le développement d'une solution technologique et mobile qui soit adapter a tout types et catégories de restaurants.</a:t>
            </a:r>
          </a:p>
          <a:p>
            <a:r>
              <a:rPr lang="fr-FR" b="0" i="0" dirty="0">
                <a:solidFill>
                  <a:srgbClr val="050505"/>
                </a:solidFill>
                <a:effectLst/>
                <a:latin typeface="Segoe UI Historic" panose="020B0502040204020203" pitchFamily="34" charset="0"/>
              </a:rPr>
              <a:t>la question qui se pose est comment peut-on remédier a ce problème ?</a:t>
            </a:r>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5</a:t>
            </a:fld>
            <a:endParaRPr lang="fr-FR"/>
          </a:p>
        </p:txBody>
      </p:sp>
      <p:sp>
        <p:nvSpPr>
          <p:cNvPr id="5" name="Espace réservé du pied de page 4">
            <a:extLst>
              <a:ext uri="{FF2B5EF4-FFF2-40B4-BE49-F238E27FC236}">
                <a16:creationId xmlns:a16="http://schemas.microsoft.com/office/drawing/2014/main" id="{9C1BC277-EEE2-43AB-A2C9-B0D0D2EDED41}"/>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4272167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050505"/>
                </a:solidFill>
                <a:effectLst/>
                <a:latin typeface="Segoe UI Historic" panose="020B0502040204020203" pitchFamily="34" charset="0"/>
              </a:rPr>
              <a:t>idée de la solution proposée:</a:t>
            </a:r>
          </a:p>
          <a:p>
            <a:r>
              <a:rPr lang="fr-FR" b="0" i="0" dirty="0">
                <a:solidFill>
                  <a:srgbClr val="050505"/>
                </a:solidFill>
                <a:effectLst/>
                <a:latin typeface="Segoe UI Historic" panose="020B0502040204020203" pitchFamily="34" charset="0"/>
              </a:rPr>
              <a:t> En effet, Nous en tant qu'ingénieurs en informatique il est de notre devoir et de notre pouvoir de guider les restaurateurs vers une solution qui soit innovante pour le bien de leurs projet et le bien de la clientèle dont il dispose. </a:t>
            </a:r>
          </a:p>
          <a:p>
            <a:r>
              <a:rPr lang="fr-FR" b="0" i="0" dirty="0">
                <a:solidFill>
                  <a:srgbClr val="050505"/>
                </a:solidFill>
                <a:effectLst/>
                <a:latin typeface="Segoe UI Historic" panose="020B0502040204020203" pitchFamily="34" charset="0"/>
              </a:rPr>
              <a:t>Cette technologie (cad le développement des applications ) est désormais une opportunité pour les restaurateurs afin qu'ils puissent maîtriser leur activité, de fidéliser leur client, d’accélérer leurs processus de travail, et de booster leurs chiffres d’affaires</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6</a:t>
            </a:fld>
            <a:endParaRPr lang="fr-FR"/>
          </a:p>
        </p:txBody>
      </p:sp>
      <p:sp>
        <p:nvSpPr>
          <p:cNvPr id="5" name="Espace réservé du pied de page 4">
            <a:extLst>
              <a:ext uri="{FF2B5EF4-FFF2-40B4-BE49-F238E27FC236}">
                <a16:creationId xmlns:a16="http://schemas.microsoft.com/office/drawing/2014/main" id="{78557A35-283F-4E83-B9E6-C2EA22CDCFA5}"/>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2407404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050505"/>
                </a:solidFill>
                <a:effectLst/>
                <a:latin typeface="Segoe UI Historic" panose="020B0502040204020203" pitchFamily="34" charset="0"/>
              </a:rPr>
              <a:t>Analyse + critique de l'existant : Aujourd'hui, plusieurs restaurants en Tunisie et a l'échelle internationale incorporent la technologie a leurs </a:t>
            </a:r>
            <a:r>
              <a:rPr lang="fr-FR" b="0" i="0" dirty="0" err="1">
                <a:solidFill>
                  <a:srgbClr val="050505"/>
                </a:solidFill>
                <a:effectLst/>
                <a:latin typeface="Segoe UI Historic" panose="020B0502040204020203" pitchFamily="34" charset="0"/>
              </a:rPr>
              <a:t>domaine.Il</a:t>
            </a:r>
            <a:r>
              <a:rPr lang="fr-FR" b="0" i="0" dirty="0">
                <a:solidFill>
                  <a:srgbClr val="050505"/>
                </a:solidFill>
                <a:effectLst/>
                <a:latin typeface="Segoe UI Historic" panose="020B0502040204020203" pitchFamily="34" charset="0"/>
              </a:rPr>
              <a:t> est donc nécessaire que les restaurateurs soit conscient de l'enjeu que représente le secteur du mobile(les Applications ) dans la restauration. il est a noté que plus de 64% des personnes habituées au restaurants préfèrent utilisées les applications mobile pour commander, se faire livrer ou même payer en ligne pour le confort , la rapidité et la sécurité que peuvent </a:t>
            </a:r>
            <a:r>
              <a:rPr lang="fr-FR" b="0" i="0" dirty="0" err="1">
                <a:solidFill>
                  <a:srgbClr val="050505"/>
                </a:solidFill>
                <a:effectLst/>
                <a:latin typeface="Segoe UI Historic" panose="020B0502040204020203" pitchFamily="34" charset="0"/>
              </a:rPr>
              <a:t>beneficier</a:t>
            </a:r>
            <a:r>
              <a:rPr lang="fr-FR" b="0" i="0" dirty="0">
                <a:solidFill>
                  <a:srgbClr val="050505"/>
                </a:solidFill>
                <a:effectLst/>
                <a:latin typeface="Segoe UI Historic" panose="020B0502040204020203" pitchFamily="34" charset="0"/>
              </a:rPr>
              <a:t> les clients</a:t>
            </a:r>
            <a:endParaRPr lang="fr-FR" dirty="0"/>
          </a:p>
          <a:p>
            <a:endParaRPr lang="fr-FR" dirty="0"/>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984B05B6-C204-4D05-B470-E221495BC437}" type="slidenum">
              <a:rPr lang="fr-FR" smtClean="0"/>
              <a:t>7</a:t>
            </a:fld>
            <a:endParaRPr lang="fr-FR"/>
          </a:p>
        </p:txBody>
      </p:sp>
    </p:spTree>
    <p:extLst>
      <p:ext uri="{BB962C8B-B14F-4D97-AF65-F5344CB8AC3E}">
        <p14:creationId xmlns:p14="http://schemas.microsoft.com/office/powerpoint/2010/main" val="2153846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8</a:t>
            </a:fld>
            <a:endParaRPr lang="fr-FR"/>
          </a:p>
        </p:txBody>
      </p:sp>
      <p:sp>
        <p:nvSpPr>
          <p:cNvPr id="5" name="Espace réservé du pied de page 4">
            <a:extLst>
              <a:ext uri="{FF2B5EF4-FFF2-40B4-BE49-F238E27FC236}">
                <a16:creationId xmlns:a16="http://schemas.microsoft.com/office/drawing/2014/main" id="{415D27BD-172E-44BE-8338-E16854893256}"/>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2272436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84B05B6-C204-4D05-B470-E221495BC437}" type="slidenum">
              <a:rPr lang="fr-FR" smtClean="0"/>
              <a:t>9</a:t>
            </a:fld>
            <a:endParaRPr lang="fr-FR"/>
          </a:p>
        </p:txBody>
      </p:sp>
      <p:sp>
        <p:nvSpPr>
          <p:cNvPr id="5" name="Espace réservé du pied de page 4">
            <a:extLst>
              <a:ext uri="{FF2B5EF4-FFF2-40B4-BE49-F238E27FC236}">
                <a16:creationId xmlns:a16="http://schemas.microsoft.com/office/drawing/2014/main" id="{2FB6CCBD-4911-495F-B3CB-48D62529E7BF}"/>
              </a:ext>
            </a:extLst>
          </p:cNvPr>
          <p:cNvSpPr>
            <a:spLocks noGrp="1"/>
          </p:cNvSpPr>
          <p:nvPr>
            <p:ph type="ftr" sz="quarter" idx="4"/>
          </p:nvPr>
        </p:nvSpPr>
        <p:spPr/>
        <p:txBody>
          <a:bodyPr/>
          <a:lstStyle/>
          <a:p>
            <a:endParaRPr lang="fr-FR"/>
          </a:p>
        </p:txBody>
      </p:sp>
    </p:spTree>
    <p:extLst>
      <p:ext uri="{BB962C8B-B14F-4D97-AF65-F5344CB8AC3E}">
        <p14:creationId xmlns:p14="http://schemas.microsoft.com/office/powerpoint/2010/main" val="294643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je suis Mahmoud cheikh et je vais vous présenter les valeurs ajoutées de notre application par rapport aux concurrents.</a:t>
            </a:r>
          </a:p>
          <a:p>
            <a:r>
              <a:rPr lang="fr-FR" dirty="0"/>
              <a:t>notre application remplace une caisse enregistreuse et facilite le paiement grâce à des intégrations de paiement en ligne et par carte</a:t>
            </a:r>
          </a:p>
          <a:p>
            <a:r>
              <a:rPr lang="fr-FR" dirty="0"/>
              <a:t>les clients peuvent directement après paiement donner leur feedback sur le restaurant garantissant ainsi un flot constant d'information sur la qualité du service du restaurant</a:t>
            </a:r>
          </a:p>
          <a:p>
            <a:r>
              <a:rPr lang="fr-FR" dirty="0"/>
              <a:t>La multiplicité des objets connectés dans tous les aspects de gestion permettra une automatisation du travail, facilitant ainsi la tâche des gestionnaires et </a:t>
            </a:r>
            <a:r>
              <a:rPr lang="fr-FR" dirty="0" err="1"/>
              <a:t>employes</a:t>
            </a:r>
            <a:r>
              <a:rPr lang="fr-FR" dirty="0"/>
              <a:t> du restaurant.</a:t>
            </a:r>
          </a:p>
          <a:p>
            <a:r>
              <a:rPr lang="fr-FR" dirty="0"/>
              <a:t>je laisse la parole à Mariem </a:t>
            </a:r>
            <a:r>
              <a:rPr lang="fr-FR" dirty="0" err="1"/>
              <a:t>Nacib</a:t>
            </a:r>
            <a:r>
              <a:rPr lang="fr-FR" dirty="0"/>
              <a:t> qui va vous présenter les solutions d'automatisation </a:t>
            </a:r>
            <a:r>
              <a:rPr lang="fr-FR" dirty="0" err="1"/>
              <a:t>arduino</a:t>
            </a:r>
            <a:endParaRPr lang="fr-FR" dirty="0"/>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984B05B6-C204-4D05-B470-E221495BC437}" type="slidenum">
              <a:rPr lang="fr-FR" smtClean="0"/>
              <a:t>10</a:t>
            </a:fld>
            <a:endParaRPr lang="fr-FR"/>
          </a:p>
        </p:txBody>
      </p:sp>
    </p:spTree>
    <p:extLst>
      <p:ext uri="{BB962C8B-B14F-4D97-AF65-F5344CB8AC3E}">
        <p14:creationId xmlns:p14="http://schemas.microsoft.com/office/powerpoint/2010/main" val="2150721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200" dirty="0">
                <a:effectLst/>
                <a:latin typeface="Calibri" panose="020F0502020204030204" pitchFamily="34" charset="0"/>
                <a:ea typeface="Calibri" panose="020F0502020204030204" pitchFamily="34" charset="0"/>
                <a:cs typeface="Calibri" panose="020F0502020204030204" pitchFamily="34" charset="0"/>
              </a:rPr>
              <a:t>Chaque responsable de module dispose des pouvoirs pour gérer et manipuler des objets connectés, d’où l’innovation de notre application. Ainsi il a le choix de garder l’automatisation de gestion ou l’accès à la manipulation manuelle de ces objets-ci. </a:t>
            </a:r>
          </a:p>
          <a:p>
            <a:pPr>
              <a:lnSpc>
                <a:spcPct val="107000"/>
              </a:lnSpc>
              <a:spcAft>
                <a:spcPts val="800"/>
              </a:spcAft>
            </a:pPr>
            <a:r>
              <a:rPr lang="fr-FR" sz="1200" dirty="0">
                <a:effectLst/>
                <a:latin typeface="Calibri" panose="020F0502020204030204" pitchFamily="34" charset="0"/>
                <a:ea typeface="Calibri" panose="020F0502020204030204" pitchFamily="34" charset="0"/>
                <a:cs typeface="Calibri" panose="020F0502020204030204" pitchFamily="34" charset="0"/>
              </a:rPr>
              <a:t>On dispose alors 3 scénario Arduino comme suit :</a:t>
            </a:r>
          </a:p>
          <a:p>
            <a:pPr>
              <a:lnSpc>
                <a:spcPct val="107000"/>
              </a:lnSpc>
              <a:spcAft>
                <a:spcPts val="800"/>
              </a:spcAft>
            </a:pPr>
            <a:endParaRPr lang="fr-FR" sz="12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fr-FR" sz="1200" dirty="0">
                <a:effectLst/>
                <a:latin typeface="Calibri" panose="020F0502020204030204" pitchFamily="34" charset="0"/>
                <a:ea typeface="Calibri" panose="020F0502020204030204" pitchFamily="34" charset="0"/>
                <a:cs typeface="Calibri" panose="020F0502020204030204" pitchFamily="34" charset="0"/>
              </a:rPr>
              <a:t>Le premier scénario s’agit d’une alerte plat elle sera déclarer par le chef dans le cas si un plat est prêt  </a:t>
            </a:r>
            <a:endParaRPr lang="fr-FR" sz="1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200" dirty="0">
                <a:effectLst/>
                <a:latin typeface="Calibri" panose="020F0502020204030204" pitchFamily="34" charset="0"/>
                <a:ea typeface="Calibri" panose="020F0502020204030204" pitchFamily="34" charset="0"/>
                <a:cs typeface="Arial" panose="020B0604020202020204" pitchFamily="34" charset="0"/>
              </a:rPr>
              <a:t> nous aurons comme INPUT : le chef clique sur un bouton dans la cuisine dans le cas qu'un plat est prêt </a:t>
            </a:r>
            <a:endParaRPr lang="fr-FR" sz="1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200" dirty="0">
                <a:effectLst/>
                <a:latin typeface="Calibri" panose="020F0502020204030204" pitchFamily="34" charset="0"/>
                <a:ea typeface="Calibri" panose="020F0502020204030204" pitchFamily="34" charset="0"/>
                <a:cs typeface="Arial" panose="020B0604020202020204" pitchFamily="34" charset="0"/>
              </a:rPr>
              <a:t>Et comme OUTPUT: le serveur reçoit une alerte sonore pour lui informer qu'un plat est prêt pour le servir </a:t>
            </a:r>
          </a:p>
          <a:p>
            <a:pPr>
              <a:lnSpc>
                <a:spcPct val="107000"/>
              </a:lnSpc>
              <a:spcAft>
                <a:spcPts val="800"/>
              </a:spcAft>
            </a:pPr>
            <a:endParaRPr lang="fr-FR" sz="1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100" spc="75" dirty="0">
                <a:solidFill>
                  <a:srgbClr val="5A5A5A"/>
                </a:solidFill>
                <a:effectLst/>
                <a:latin typeface="Calibri" panose="020F0502020204030204" pitchFamily="34" charset="0"/>
                <a:ea typeface="Times New Roman" panose="02020603050405020304" pitchFamily="18" charset="0"/>
                <a:cs typeface="Arial" panose="020B0604020202020204" pitchFamily="34" charset="0"/>
              </a:rPr>
              <a:t>Scénario 2 : Détecteur chaleur</a:t>
            </a:r>
          </a:p>
          <a:p>
            <a:pPr>
              <a:lnSpc>
                <a:spcPct val="107000"/>
              </a:lnSpc>
              <a:spcAft>
                <a:spcPts val="800"/>
              </a:spcAft>
            </a:pPr>
            <a:r>
              <a:rPr lang="fr-FR" sz="1200" dirty="0">
                <a:effectLst/>
                <a:latin typeface="Calibri" panose="020F0502020204030204" pitchFamily="34" charset="0"/>
                <a:ea typeface="Calibri" panose="020F0502020204030204" pitchFamily="34" charset="0"/>
                <a:cs typeface="Arial" panose="020B0604020202020204" pitchFamily="34" charset="0"/>
              </a:rPr>
              <a:t>INPUT: Lecture  de températures et d’humidité</a:t>
            </a:r>
            <a:endParaRPr lang="fr-FR" sz="1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200" dirty="0">
                <a:effectLst/>
                <a:latin typeface="Calibri" panose="020F0502020204030204" pitchFamily="34" charset="0"/>
                <a:ea typeface="Calibri" panose="020F0502020204030204" pitchFamily="34" charset="0"/>
                <a:cs typeface="Arial" panose="020B0604020202020204" pitchFamily="34" charset="0"/>
              </a:rPr>
              <a:t>OUTPUT: réglages automatique de température </a:t>
            </a:r>
          </a:p>
          <a:p>
            <a:pPr>
              <a:lnSpc>
                <a:spcPct val="107000"/>
              </a:lnSpc>
              <a:spcAft>
                <a:spcPts val="800"/>
              </a:spcAft>
            </a:pPr>
            <a:endParaRPr lang="fr-FR" sz="1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100" spc="75" dirty="0">
                <a:solidFill>
                  <a:srgbClr val="5A5A5A"/>
                </a:solidFill>
                <a:effectLst/>
                <a:latin typeface="Calibri" panose="020F0502020204030204" pitchFamily="34" charset="0"/>
                <a:ea typeface="Times New Roman" panose="02020603050405020304" pitchFamily="18" charset="0"/>
                <a:cs typeface="Arial" panose="020B0604020202020204" pitchFamily="34" charset="0"/>
              </a:rPr>
              <a:t>Scénario 3 : Appel Serveur:</a:t>
            </a:r>
          </a:p>
          <a:p>
            <a:pPr>
              <a:lnSpc>
                <a:spcPct val="107000"/>
              </a:lnSpc>
              <a:spcAft>
                <a:spcPts val="800"/>
              </a:spcAft>
            </a:pPr>
            <a:r>
              <a:rPr lang="fr-FR" sz="1200" dirty="0">
                <a:effectLst/>
                <a:latin typeface="Calibri" panose="020F0502020204030204" pitchFamily="34" charset="0"/>
                <a:ea typeface="Calibri" panose="020F0502020204030204" pitchFamily="34" charset="0"/>
                <a:cs typeface="Arial" panose="020B0604020202020204" pitchFamily="34" charset="0"/>
              </a:rPr>
              <a:t>INPUT: Un client clique sur un bouton situé sur sa table dans le cas d’appel d'un serveur</a:t>
            </a:r>
            <a:endParaRPr lang="fr-FR" sz="1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200" dirty="0">
                <a:effectLst/>
                <a:latin typeface="Calibri" panose="020F0502020204030204" pitchFamily="34" charset="0"/>
                <a:ea typeface="Calibri" panose="020F0502020204030204" pitchFamily="34" charset="0"/>
                <a:cs typeface="Arial" panose="020B0604020202020204" pitchFamily="34" charset="0"/>
              </a:rPr>
              <a:t>OUTPUT: le serveur reçoit une alerte + le numéro de la table appelante</a:t>
            </a:r>
          </a:p>
          <a:p>
            <a:pPr>
              <a:lnSpc>
                <a:spcPct val="107000"/>
              </a:lnSpc>
              <a:spcAft>
                <a:spcPts val="800"/>
              </a:spcAft>
            </a:pPr>
            <a:endParaRPr lang="fr-FR" sz="12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200" dirty="0">
                <a:effectLst/>
                <a:latin typeface="Calibri" panose="020F0502020204030204" pitchFamily="34" charset="0"/>
                <a:ea typeface="Calibri" panose="020F0502020204030204" pitchFamily="34" charset="0"/>
                <a:cs typeface="Arial" panose="020B0604020202020204" pitchFamily="34" charset="0"/>
              </a:rPr>
              <a:t>=&gt; Et bien sur les capteurs dont on aura le plus besoin sont : buzzeur, une alarme a vibreur et un détecteur de chaleur thermostatique </a:t>
            </a:r>
            <a:endParaRPr lang="fr-FR" sz="1100" dirty="0">
              <a:effectLst/>
              <a:latin typeface="Calibri" panose="020F0502020204030204" pitchFamily="34" charset="0"/>
              <a:ea typeface="Calibri" panose="020F0502020204030204" pitchFamily="34" charset="0"/>
              <a:cs typeface="Arial" panose="020B0604020202020204" pitchFamily="34" charset="0"/>
            </a:endParaRPr>
          </a:p>
          <a:p>
            <a:endParaRPr lang="fr-FR" dirty="0"/>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984B05B6-C204-4D05-B470-E221495BC437}" type="slidenum">
              <a:rPr lang="fr-FR" smtClean="0"/>
              <a:t>11</a:t>
            </a:fld>
            <a:endParaRPr lang="fr-FR"/>
          </a:p>
        </p:txBody>
      </p:sp>
    </p:spTree>
    <p:extLst>
      <p:ext uri="{BB962C8B-B14F-4D97-AF65-F5344CB8AC3E}">
        <p14:creationId xmlns:p14="http://schemas.microsoft.com/office/powerpoint/2010/main" val="2756139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Calibri" panose="020F0502020204030204" pitchFamily="34" charset="0"/>
              </a:rPr>
              <a:t>La gestion des menus est consacrée et réservée au chef. C’est lui qui pourra gérer les plats, les organiser, ajouter, supprimer, modifier et afficher les différents plats qu’il propose. Chaque plat sera affecté au menu ainsi il pourra ajouter, modifier, supprimer et afficher les menus.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tabLst>
                <a:tab pos="196596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Il aura aussi la possibilité d’effectuer des recherches avancées, tri de données, et une pagination de menu selon le type de repas (entrées, plats principaux, desserts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endParaRPr lang="fr-FR" dirty="0"/>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984B05B6-C204-4D05-B470-E221495BC437}" type="slidenum">
              <a:rPr lang="fr-FR" smtClean="0"/>
              <a:t>13</a:t>
            </a:fld>
            <a:endParaRPr lang="fr-FR"/>
          </a:p>
        </p:txBody>
      </p:sp>
    </p:spTree>
    <p:extLst>
      <p:ext uri="{BB962C8B-B14F-4D97-AF65-F5344CB8AC3E}">
        <p14:creationId xmlns:p14="http://schemas.microsoft.com/office/powerpoint/2010/main" val="286754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662E78B0-612C-4831-94E5-122CED60D033}"/>
              </a:ext>
            </a:extLst>
          </p:cNvPr>
          <p:cNvSpPr>
            <a:spLocks noGrp="1"/>
          </p:cNvSpPr>
          <p:nvPr>
            <p:ph type="pic" sz="quarter" idx="14" hasCustomPrompt="1"/>
          </p:nvPr>
        </p:nvSpPr>
        <p:spPr>
          <a:xfrm>
            <a:off x="588779"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4" name="Text Placeholder 9">
            <a:extLst>
              <a:ext uri="{FF2B5EF4-FFF2-40B4-BE49-F238E27FC236}">
                <a16:creationId xmlns:a16="http://schemas.microsoft.com/office/drawing/2014/main" id="{32C671DE-CF36-4B5C-B610-4913C1C3ABF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E28DA4BB-9337-4070-8DB3-F361ACC4496C}"/>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그림 개체 틀 2">
            <a:extLst>
              <a:ext uri="{FF2B5EF4-FFF2-40B4-BE49-F238E27FC236}">
                <a16:creationId xmlns:a16="http://schemas.microsoft.com/office/drawing/2014/main" id="{178CDADD-7BB2-4910-BF83-9C3600C33FB5}"/>
              </a:ext>
            </a:extLst>
          </p:cNvPr>
          <p:cNvSpPr>
            <a:spLocks noGrp="1"/>
          </p:cNvSpPr>
          <p:nvPr>
            <p:ph type="pic" sz="quarter" idx="15" hasCustomPrompt="1"/>
          </p:nvPr>
        </p:nvSpPr>
        <p:spPr>
          <a:xfrm>
            <a:off x="6240201"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5819406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id="{EE289FF9-BA24-4B74-91D0-A352EED5CA14}"/>
              </a:ext>
            </a:extLst>
          </p:cNvPr>
          <p:cNvSpPr/>
          <p:nvPr userDrawn="1"/>
        </p:nvSpPr>
        <p:spPr>
          <a:xfrm>
            <a:off x="3683725" y="1301929"/>
            <a:ext cx="5029200" cy="5029200"/>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881F345-7416-4CA4-813E-57AAA18D7E07}"/>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그림 개체 틀 2">
            <a:extLst>
              <a:ext uri="{FF2B5EF4-FFF2-40B4-BE49-F238E27FC236}">
                <a16:creationId xmlns:a16="http://schemas.microsoft.com/office/drawing/2014/main" id="{20E28CAD-AAB2-4FAD-8B07-DA868763561E}"/>
              </a:ext>
            </a:extLst>
          </p:cNvPr>
          <p:cNvSpPr>
            <a:spLocks noGrp="1"/>
          </p:cNvSpPr>
          <p:nvPr>
            <p:ph type="pic" sz="quarter" idx="15" hasCustomPrompt="1"/>
          </p:nvPr>
        </p:nvSpPr>
        <p:spPr>
          <a:xfrm>
            <a:off x="2116183" y="2699658"/>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8086883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16" name="Frame 15">
            <a:extLst>
              <a:ext uri="{FF2B5EF4-FFF2-40B4-BE49-F238E27FC236}">
                <a16:creationId xmlns:a16="http://schemas.microsoft.com/office/drawing/2014/main" id="{28E07EC3-455D-498E-8678-25495A9A603D}"/>
              </a:ext>
            </a:extLst>
          </p:cNvPr>
          <p:cNvSpPr/>
          <p:nvPr userDrawn="1"/>
        </p:nvSpPr>
        <p:spPr>
          <a:xfrm>
            <a:off x="5706238" y="1134290"/>
            <a:ext cx="5658448" cy="2749733"/>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61880F9-20D3-4626-A329-F4C73B455660}"/>
              </a:ext>
            </a:extLst>
          </p:cNvPr>
          <p:cNvSpPr>
            <a:spLocks noGrp="1"/>
          </p:cNvSpPr>
          <p:nvPr>
            <p:ph type="pic" sz="quarter" idx="14" hasCustomPrompt="1"/>
          </p:nvPr>
        </p:nvSpPr>
        <p:spPr>
          <a:xfrm>
            <a:off x="1868938" y="1889760"/>
            <a:ext cx="3277824"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Rectangle 2">
            <a:extLst>
              <a:ext uri="{FF2B5EF4-FFF2-40B4-BE49-F238E27FC236}">
                <a16:creationId xmlns:a16="http://schemas.microsoft.com/office/drawing/2014/main" id="{8DF69E93-AE09-4200-A06B-AF62BA2DEF83}"/>
              </a:ext>
            </a:extLst>
          </p:cNvPr>
          <p:cNvSpPr/>
          <p:nvPr userDrawn="1"/>
        </p:nvSpPr>
        <p:spPr>
          <a:xfrm>
            <a:off x="0" y="0"/>
            <a:ext cx="39188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C10B3C62-656F-435D-9524-4DDA6D575D29}"/>
              </a:ext>
            </a:extLst>
          </p:cNvPr>
          <p:cNvSpPr>
            <a:spLocks noGrp="1"/>
          </p:cNvSpPr>
          <p:nvPr>
            <p:ph type="pic" sz="quarter" idx="15" hasCustomPrompt="1"/>
          </p:nvPr>
        </p:nvSpPr>
        <p:spPr>
          <a:xfrm>
            <a:off x="7777707" y="-1"/>
            <a:ext cx="3277824" cy="364889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Sent to Back </a:t>
            </a:r>
          </a:p>
        </p:txBody>
      </p:sp>
    </p:spTree>
    <p:extLst>
      <p:ext uri="{BB962C8B-B14F-4D97-AF65-F5344CB8AC3E}">
        <p14:creationId xmlns:p14="http://schemas.microsoft.com/office/powerpoint/2010/main" val="3633001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44E94AA2-6741-4B89-86E7-853BEEED444B}"/>
              </a:ext>
            </a:extLst>
          </p:cNvPr>
          <p:cNvSpPr>
            <a:spLocks noGrp="1"/>
          </p:cNvSpPr>
          <p:nvPr>
            <p:ph type="pic" sz="quarter" idx="14" hasCustomPrompt="1"/>
          </p:nvPr>
        </p:nvSpPr>
        <p:spPr>
          <a:xfrm>
            <a:off x="693283" y="609602"/>
            <a:ext cx="4357687" cy="563879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59094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DD012822-4416-4F80-A10A-43EECCA89C04}"/>
              </a:ext>
            </a:extLst>
          </p:cNvPr>
          <p:cNvSpPr/>
          <p:nvPr userDrawn="1"/>
        </p:nvSpPr>
        <p:spPr>
          <a:xfrm>
            <a:off x="-19049" y="15240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2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2" y="4691270"/>
                </a:cubicBezTo>
                <a:cubicBezTo>
                  <a:pt x="4026419" y="4691270"/>
                  <a:pt x="2076815" y="4094971"/>
                  <a:pt x="426632" y="3063047"/>
                </a:cubicBezTo>
                <a:lnTo>
                  <a:pt x="0" y="277990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29">
            <a:extLst>
              <a:ext uri="{FF2B5EF4-FFF2-40B4-BE49-F238E27FC236}">
                <a16:creationId xmlns:a16="http://schemas.microsoft.com/office/drawing/2014/main" id="{A945D968-BD9C-4190-898A-1E9863576028}"/>
              </a:ext>
            </a:extLst>
          </p:cNvPr>
          <p:cNvSpPr>
            <a:spLocks noGrp="1"/>
          </p:cNvSpPr>
          <p:nvPr>
            <p:ph type="pic" sz="quarter" idx="14" hasCustomPrompt="1"/>
          </p:nvPr>
        </p:nvSpPr>
        <p:spPr>
          <a:xfrm>
            <a:off x="-19050" y="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1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1" y="4691270"/>
                </a:cubicBezTo>
                <a:cubicBezTo>
                  <a:pt x="4026419" y="4691270"/>
                  <a:pt x="2076815" y="4094971"/>
                  <a:pt x="426632" y="3063047"/>
                </a:cubicBezTo>
                <a:lnTo>
                  <a:pt x="0" y="2779903"/>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Picture Placeholder 6">
            <a:extLst>
              <a:ext uri="{FF2B5EF4-FFF2-40B4-BE49-F238E27FC236}">
                <a16:creationId xmlns:a16="http://schemas.microsoft.com/office/drawing/2014/main" id="{C2B92CFF-A727-4E94-A1E2-1FF95FB24DAE}"/>
              </a:ext>
            </a:extLst>
          </p:cNvPr>
          <p:cNvSpPr>
            <a:spLocks noGrp="1"/>
          </p:cNvSpPr>
          <p:nvPr>
            <p:ph type="pic" sz="quarter" idx="15" hasCustomPrompt="1"/>
          </p:nvPr>
        </p:nvSpPr>
        <p:spPr>
          <a:xfrm>
            <a:off x="1500665"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 name="Picture Placeholder 7">
            <a:extLst>
              <a:ext uri="{FF2B5EF4-FFF2-40B4-BE49-F238E27FC236}">
                <a16:creationId xmlns:a16="http://schemas.microsoft.com/office/drawing/2014/main" id="{6E75EE72-42AA-4A0B-A52A-4E7784D1C60D}"/>
              </a:ext>
            </a:extLst>
          </p:cNvPr>
          <p:cNvSpPr>
            <a:spLocks noGrp="1"/>
          </p:cNvSpPr>
          <p:nvPr>
            <p:ph type="pic" sz="quarter" idx="16" hasCustomPrompt="1"/>
          </p:nvPr>
        </p:nvSpPr>
        <p:spPr>
          <a:xfrm>
            <a:off x="5088795" y="3584392"/>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9" name="Picture Placeholder 8">
            <a:extLst>
              <a:ext uri="{FF2B5EF4-FFF2-40B4-BE49-F238E27FC236}">
                <a16:creationId xmlns:a16="http://schemas.microsoft.com/office/drawing/2014/main" id="{CDBFC563-895A-4F00-B84C-202087597058}"/>
              </a:ext>
            </a:extLst>
          </p:cNvPr>
          <p:cNvSpPr>
            <a:spLocks noGrp="1"/>
          </p:cNvSpPr>
          <p:nvPr>
            <p:ph type="pic" sz="quarter" idx="17" hasCustomPrompt="1"/>
          </p:nvPr>
        </p:nvSpPr>
        <p:spPr>
          <a:xfrm>
            <a:off x="8694017"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3738203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accent4"/>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CFF0BFD-D27D-472F-8609-6A70CC4B32D9}"/>
              </a:ext>
            </a:extLst>
          </p:cNvPr>
          <p:cNvSpPr/>
          <p:nvPr userDrawn="1"/>
        </p:nvSpPr>
        <p:spPr>
          <a:xfrm>
            <a:off x="-72829" y="-120964"/>
            <a:ext cx="7099930" cy="7099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a:extLst>
              <a:ext uri="{FF2B5EF4-FFF2-40B4-BE49-F238E27FC236}">
                <a16:creationId xmlns:a16="http://schemas.microsoft.com/office/drawing/2014/main" id="{DED67292-5165-491F-87AC-100E6A136F66}"/>
              </a:ext>
            </a:extLst>
          </p:cNvPr>
          <p:cNvSpPr>
            <a:spLocks noGrp="1"/>
          </p:cNvSpPr>
          <p:nvPr>
            <p:ph type="pic" sz="quarter" idx="15" hasCustomPrompt="1"/>
          </p:nvPr>
        </p:nvSpPr>
        <p:spPr>
          <a:xfrm>
            <a:off x="872608" y="3531407"/>
            <a:ext cx="4212569" cy="3029626"/>
          </a:xfrm>
          <a:custGeom>
            <a:avLst/>
            <a:gdLst>
              <a:gd name="connsiteX0" fmla="*/ 2587894 w 4212569"/>
              <a:gd name="connsiteY0" fmla="*/ 0 h 3029626"/>
              <a:gd name="connsiteX1" fmla="*/ 4212569 w 4212569"/>
              <a:gd name="connsiteY1" fmla="*/ 2581665 h 3029626"/>
              <a:gd name="connsiteX2" fmla="*/ 4097442 w 4212569"/>
              <a:gd name="connsiteY2" fmla="*/ 2651607 h 3029626"/>
              <a:gd name="connsiteX3" fmla="*/ 2604529 w 4212569"/>
              <a:gd name="connsiteY3" fmla="*/ 3029626 h 3029626"/>
              <a:gd name="connsiteX4" fmla="*/ 7398 w 4212569"/>
              <a:gd name="connsiteY4" fmla="*/ 1648743 h 3029626"/>
              <a:gd name="connsiteX5" fmla="*/ 0 w 4212569"/>
              <a:gd name="connsiteY5" fmla="*/ 1636566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2569" h="3029626">
                <a:moveTo>
                  <a:pt x="2587894" y="0"/>
                </a:moveTo>
                <a:lnTo>
                  <a:pt x="4212569" y="2581665"/>
                </a:lnTo>
                <a:lnTo>
                  <a:pt x="4097442" y="2651607"/>
                </a:lnTo>
                <a:cubicBezTo>
                  <a:pt x="3653654" y="2892687"/>
                  <a:pt x="3145083" y="3029626"/>
                  <a:pt x="2604529" y="3029626"/>
                </a:cubicBezTo>
                <a:cubicBezTo>
                  <a:pt x="1523420" y="3029626"/>
                  <a:pt x="570247" y="2481869"/>
                  <a:pt x="7398" y="1648743"/>
                </a:cubicBezTo>
                <a:lnTo>
                  <a:pt x="0" y="1636566"/>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5" name="Picture Placeholder 14">
            <a:extLst>
              <a:ext uri="{FF2B5EF4-FFF2-40B4-BE49-F238E27FC236}">
                <a16:creationId xmlns:a16="http://schemas.microsoft.com/office/drawing/2014/main" id="{A1410677-0982-462F-988C-9E699DBD934C}"/>
              </a:ext>
            </a:extLst>
          </p:cNvPr>
          <p:cNvSpPr>
            <a:spLocks noGrp="1"/>
          </p:cNvSpPr>
          <p:nvPr>
            <p:ph type="pic" sz="quarter" idx="17" hasCustomPrompt="1"/>
          </p:nvPr>
        </p:nvSpPr>
        <p:spPr>
          <a:xfrm>
            <a:off x="1869095" y="296968"/>
            <a:ext cx="4212570" cy="3029626"/>
          </a:xfrm>
          <a:custGeom>
            <a:avLst/>
            <a:gdLst>
              <a:gd name="connsiteX0" fmla="*/ 1608042 w 4212570"/>
              <a:gd name="connsiteY0" fmla="*/ 0 h 3029626"/>
              <a:gd name="connsiteX1" fmla="*/ 4205172 w 4212570"/>
              <a:gd name="connsiteY1" fmla="*/ 1380883 h 3029626"/>
              <a:gd name="connsiteX2" fmla="*/ 4212570 w 4212570"/>
              <a:gd name="connsiteY2" fmla="*/ 1393060 h 3029626"/>
              <a:gd name="connsiteX3" fmla="*/ 1624674 w 4212570"/>
              <a:gd name="connsiteY3" fmla="*/ 3029626 h 3029626"/>
              <a:gd name="connsiteX4" fmla="*/ 0 w 4212570"/>
              <a:gd name="connsiteY4" fmla="*/ 447962 h 3029626"/>
              <a:gd name="connsiteX5" fmla="*/ 115129 w 4212570"/>
              <a:gd name="connsiteY5" fmla="*/ 378019 h 3029626"/>
              <a:gd name="connsiteX6" fmla="*/ 1608042 w 4212570"/>
              <a:gd name="connsiteY6" fmla="*/ 0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2570" h="3029626">
                <a:moveTo>
                  <a:pt x="1608042" y="0"/>
                </a:moveTo>
                <a:cubicBezTo>
                  <a:pt x="2689150" y="0"/>
                  <a:pt x="3642324" y="547757"/>
                  <a:pt x="4205172" y="1380883"/>
                </a:cubicBezTo>
                <a:lnTo>
                  <a:pt x="4212570" y="1393060"/>
                </a:lnTo>
                <a:lnTo>
                  <a:pt x="1624674" y="3029626"/>
                </a:lnTo>
                <a:lnTo>
                  <a:pt x="0" y="447962"/>
                </a:lnTo>
                <a:lnTo>
                  <a:pt x="115129" y="378019"/>
                </a:lnTo>
                <a:cubicBezTo>
                  <a:pt x="558917" y="136939"/>
                  <a:pt x="1067487" y="0"/>
                  <a:pt x="1608042"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4" name="Picture Placeholder 13">
            <a:extLst>
              <a:ext uri="{FF2B5EF4-FFF2-40B4-BE49-F238E27FC236}">
                <a16:creationId xmlns:a16="http://schemas.microsoft.com/office/drawing/2014/main" id="{CFB9C5B7-DE0C-4B12-B0DB-3272E6B3E242}"/>
              </a:ext>
            </a:extLst>
          </p:cNvPr>
          <p:cNvSpPr>
            <a:spLocks noGrp="1"/>
          </p:cNvSpPr>
          <p:nvPr>
            <p:ph type="pic" sz="quarter" idx="18" hasCustomPrompt="1"/>
          </p:nvPr>
        </p:nvSpPr>
        <p:spPr>
          <a:xfrm>
            <a:off x="345104" y="819868"/>
            <a:ext cx="3032380" cy="4209576"/>
          </a:xfrm>
          <a:custGeom>
            <a:avLst/>
            <a:gdLst>
              <a:gd name="connsiteX0" fmla="*/ 1400640 w 3032380"/>
              <a:gd name="connsiteY0" fmla="*/ 0 h 4209576"/>
              <a:gd name="connsiteX1" fmla="*/ 3032380 w 3032380"/>
              <a:gd name="connsiteY1" fmla="*/ 2580264 h 4209576"/>
              <a:gd name="connsiteX2" fmla="*/ 443346 w 3032380"/>
              <a:gd name="connsiteY2" fmla="*/ 4209576 h 4209576"/>
              <a:gd name="connsiteX3" fmla="*/ 378020 w 3032380"/>
              <a:gd name="connsiteY3" fmla="*/ 4102046 h 4209576"/>
              <a:gd name="connsiteX4" fmla="*/ 0 w 3032380"/>
              <a:gd name="connsiteY4" fmla="*/ 2609133 h 4209576"/>
              <a:gd name="connsiteX5" fmla="*/ 1380883 w 3032380"/>
              <a:gd name="connsiteY5" fmla="*/ 12002 h 420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2380" h="4209576">
                <a:moveTo>
                  <a:pt x="1400640" y="0"/>
                </a:moveTo>
                <a:lnTo>
                  <a:pt x="3032380" y="2580264"/>
                </a:lnTo>
                <a:lnTo>
                  <a:pt x="443346" y="4209576"/>
                </a:lnTo>
                <a:lnTo>
                  <a:pt x="378020" y="4102046"/>
                </a:lnTo>
                <a:cubicBezTo>
                  <a:pt x="136939" y="3658258"/>
                  <a:pt x="0" y="3149687"/>
                  <a:pt x="0" y="2609133"/>
                </a:cubicBezTo>
                <a:cubicBezTo>
                  <a:pt x="0" y="1528024"/>
                  <a:pt x="547757" y="574851"/>
                  <a:pt x="1380883" y="12002"/>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5642142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4807046C-F888-4A36-A40A-256FAD5D0C4E}"/>
              </a:ext>
            </a:extLst>
          </p:cNvPr>
          <p:cNvSpPr/>
          <p:nvPr userDrawn="1"/>
        </p:nvSpPr>
        <p:spPr>
          <a:xfrm>
            <a:off x="356152" y="556591"/>
            <a:ext cx="11479696" cy="6042992"/>
          </a:xfrm>
          <a:prstGeom prst="frame">
            <a:avLst>
              <a:gd name="adj1" fmla="val 5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그림 개체 틀 2">
            <a:extLst>
              <a:ext uri="{FF2B5EF4-FFF2-40B4-BE49-F238E27FC236}">
                <a16:creationId xmlns:a16="http://schemas.microsoft.com/office/drawing/2014/main" id="{6396103F-7E16-4445-B7A5-DADC79F7C85B}"/>
              </a:ext>
            </a:extLst>
          </p:cNvPr>
          <p:cNvSpPr>
            <a:spLocks noGrp="1"/>
          </p:cNvSpPr>
          <p:nvPr>
            <p:ph type="pic" sz="quarter" idx="14" hasCustomPrompt="1"/>
          </p:nvPr>
        </p:nvSpPr>
        <p:spPr>
          <a:xfrm>
            <a:off x="648129" y="3170583"/>
            <a:ext cx="1089574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09586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BC1F52E4-0937-444F-8AD3-B1FD32324AAA}"/>
              </a:ext>
            </a:extLst>
          </p:cNvPr>
          <p:cNvSpPr>
            <a:spLocks noGrp="1"/>
          </p:cNvSpPr>
          <p:nvPr>
            <p:ph type="pic" sz="quarter" idx="14" hasCustomPrompt="1"/>
          </p:nvPr>
        </p:nvSpPr>
        <p:spPr>
          <a:xfrm>
            <a:off x="528174"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5" name="그림 개체 틀 2">
            <a:extLst>
              <a:ext uri="{FF2B5EF4-FFF2-40B4-BE49-F238E27FC236}">
                <a16:creationId xmlns:a16="http://schemas.microsoft.com/office/drawing/2014/main" id="{097D96F0-BD2F-4BB4-952C-64666901CE29}"/>
              </a:ext>
            </a:extLst>
          </p:cNvPr>
          <p:cNvSpPr>
            <a:spLocks noGrp="1"/>
          </p:cNvSpPr>
          <p:nvPr>
            <p:ph type="pic" sz="quarter" idx="15" hasCustomPrompt="1"/>
          </p:nvPr>
        </p:nvSpPr>
        <p:spPr>
          <a:xfrm>
            <a:off x="3456098"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6" name="그림 개체 틀 2">
            <a:extLst>
              <a:ext uri="{FF2B5EF4-FFF2-40B4-BE49-F238E27FC236}">
                <a16:creationId xmlns:a16="http://schemas.microsoft.com/office/drawing/2014/main" id="{2E5AD868-2386-4CB4-B210-0441167F4D8E}"/>
              </a:ext>
            </a:extLst>
          </p:cNvPr>
          <p:cNvSpPr>
            <a:spLocks noGrp="1"/>
          </p:cNvSpPr>
          <p:nvPr>
            <p:ph type="pic" sz="quarter" idx="16" hasCustomPrompt="1"/>
          </p:nvPr>
        </p:nvSpPr>
        <p:spPr>
          <a:xfrm>
            <a:off x="9311943"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그림 개체 틀 2">
            <a:extLst>
              <a:ext uri="{FF2B5EF4-FFF2-40B4-BE49-F238E27FC236}">
                <a16:creationId xmlns:a16="http://schemas.microsoft.com/office/drawing/2014/main" id="{041EB254-2AAD-4511-9345-C2189BB805B8}"/>
              </a:ext>
            </a:extLst>
          </p:cNvPr>
          <p:cNvSpPr>
            <a:spLocks noGrp="1"/>
          </p:cNvSpPr>
          <p:nvPr>
            <p:ph type="pic" sz="quarter" idx="17" hasCustomPrompt="1"/>
          </p:nvPr>
        </p:nvSpPr>
        <p:spPr>
          <a:xfrm>
            <a:off x="6384022"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6201606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Image slide layout">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A65C28F1-592D-4143-ABAD-910376B19CFF}"/>
              </a:ext>
            </a:extLst>
          </p:cNvPr>
          <p:cNvSpPr/>
          <p:nvPr userDrawn="1"/>
        </p:nvSpPr>
        <p:spPr>
          <a:xfrm>
            <a:off x="6643991" y="0"/>
            <a:ext cx="369813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B1443AB3-C111-487B-9FFC-DE21D4A4BB42}"/>
              </a:ext>
            </a:extLst>
          </p:cNvPr>
          <p:cNvSpPr/>
          <p:nvPr/>
        </p:nvSpPr>
        <p:spPr>
          <a:xfrm>
            <a:off x="8161506" y="300226"/>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7" name="그림 개체 틀 2">
            <a:extLst>
              <a:ext uri="{FF2B5EF4-FFF2-40B4-BE49-F238E27FC236}">
                <a16:creationId xmlns:a16="http://schemas.microsoft.com/office/drawing/2014/main" id="{3269F874-2185-4FFF-8F71-140FD1A5A0C6}"/>
              </a:ext>
            </a:extLst>
          </p:cNvPr>
          <p:cNvSpPr>
            <a:spLocks noGrp="1"/>
          </p:cNvSpPr>
          <p:nvPr>
            <p:ph type="pic" sz="quarter" idx="14" hasCustomPrompt="1"/>
          </p:nvPr>
        </p:nvSpPr>
        <p:spPr>
          <a:xfrm>
            <a:off x="648128" y="1863585"/>
            <a:ext cx="599586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78" name="그림 개체 틀 2">
            <a:extLst>
              <a:ext uri="{FF2B5EF4-FFF2-40B4-BE49-F238E27FC236}">
                <a16:creationId xmlns:a16="http://schemas.microsoft.com/office/drawing/2014/main" id="{7C68091A-0EDD-450A-9532-701CA57CA499}"/>
              </a:ext>
            </a:extLst>
          </p:cNvPr>
          <p:cNvSpPr>
            <a:spLocks noGrp="1"/>
          </p:cNvSpPr>
          <p:nvPr>
            <p:ph type="pic" sz="quarter" idx="15" hasCustomPrompt="1"/>
          </p:nvPr>
        </p:nvSpPr>
        <p:spPr>
          <a:xfrm>
            <a:off x="6643992"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79" name="그림 개체 틀 2">
            <a:extLst>
              <a:ext uri="{FF2B5EF4-FFF2-40B4-BE49-F238E27FC236}">
                <a16:creationId xmlns:a16="http://schemas.microsoft.com/office/drawing/2014/main" id="{8D2A51E8-6E77-4B9C-BA4A-73DA739F7C40}"/>
              </a:ext>
            </a:extLst>
          </p:cNvPr>
          <p:cNvSpPr>
            <a:spLocks noGrp="1"/>
          </p:cNvSpPr>
          <p:nvPr>
            <p:ph type="pic" sz="quarter" idx="16" hasCustomPrompt="1"/>
          </p:nvPr>
        </p:nvSpPr>
        <p:spPr>
          <a:xfrm>
            <a:off x="8493868"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0" name="그림 개체 틀 2">
            <a:extLst>
              <a:ext uri="{FF2B5EF4-FFF2-40B4-BE49-F238E27FC236}">
                <a16:creationId xmlns:a16="http://schemas.microsoft.com/office/drawing/2014/main" id="{CA10DD2B-76AB-41C7-B0A3-C8147C247B59}"/>
              </a:ext>
            </a:extLst>
          </p:cNvPr>
          <p:cNvSpPr>
            <a:spLocks noGrp="1"/>
          </p:cNvSpPr>
          <p:nvPr>
            <p:ph type="pic" sz="quarter" idx="17" hasCustomPrompt="1"/>
          </p:nvPr>
        </p:nvSpPr>
        <p:spPr>
          <a:xfrm>
            <a:off x="10343745"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4810138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6" name="그림 개체 틀 2">
            <a:extLst>
              <a:ext uri="{FF2B5EF4-FFF2-40B4-BE49-F238E27FC236}">
                <a16:creationId xmlns:a16="http://schemas.microsoft.com/office/drawing/2014/main" id="{ABEE7B6C-5524-4375-B9A4-E13CF7FE665F}"/>
              </a:ext>
            </a:extLst>
          </p:cNvPr>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160762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DDB49639-FE47-44C5-AD62-716168A4D8D8}"/>
              </a:ext>
            </a:extLst>
          </p:cNvPr>
          <p:cNvSpPr>
            <a:spLocks noGrp="1"/>
          </p:cNvSpPr>
          <p:nvPr>
            <p:ph type="pic" sz="quarter" idx="14" hasCustomPrompt="1"/>
          </p:nvPr>
        </p:nvSpPr>
        <p:spPr>
          <a:xfrm>
            <a:off x="1" y="0"/>
            <a:ext cx="6511687" cy="6858000"/>
          </a:xfrm>
          <a:custGeom>
            <a:avLst/>
            <a:gdLst>
              <a:gd name="connsiteX0" fmla="*/ 0 w 5995863"/>
              <a:gd name="connsiteY0" fmla="*/ 0 h 6858000"/>
              <a:gd name="connsiteX1" fmla="*/ 5995863 w 5995863"/>
              <a:gd name="connsiteY1" fmla="*/ 0 h 6858000"/>
              <a:gd name="connsiteX2" fmla="*/ 5995863 w 5995863"/>
              <a:gd name="connsiteY2" fmla="*/ 6858000 h 6858000"/>
              <a:gd name="connsiteX3" fmla="*/ 0 w 5995863"/>
              <a:gd name="connsiteY3" fmla="*/ 6858000 h 6858000"/>
              <a:gd name="connsiteX4" fmla="*/ 0 w 5995863"/>
              <a:gd name="connsiteY4" fmla="*/ 0 h 6858000"/>
              <a:gd name="connsiteX0" fmla="*/ 0 w 6001966"/>
              <a:gd name="connsiteY0" fmla="*/ 0 h 6858000"/>
              <a:gd name="connsiteX1" fmla="*/ 5995863 w 6001966"/>
              <a:gd name="connsiteY1" fmla="*/ 0 h 6858000"/>
              <a:gd name="connsiteX2" fmla="*/ 6001966 w 6001966"/>
              <a:gd name="connsiteY2" fmla="*/ 3258766 h 6858000"/>
              <a:gd name="connsiteX3" fmla="*/ 5995863 w 6001966"/>
              <a:gd name="connsiteY3" fmla="*/ 6858000 h 6858000"/>
              <a:gd name="connsiteX4" fmla="*/ 0 w 6001966"/>
              <a:gd name="connsiteY4" fmla="*/ 6858000 h 6858000"/>
              <a:gd name="connsiteX5" fmla="*/ 0 w 6001966"/>
              <a:gd name="connsiteY5" fmla="*/ 0 h 6858000"/>
              <a:gd name="connsiteX0" fmla="*/ 0 w 5995869"/>
              <a:gd name="connsiteY0" fmla="*/ 0 h 6858000"/>
              <a:gd name="connsiteX1" fmla="*/ 5995863 w 5995869"/>
              <a:gd name="connsiteY1" fmla="*/ 0 h 6858000"/>
              <a:gd name="connsiteX2" fmla="*/ 5554494 w 5995869"/>
              <a:gd name="connsiteY2" fmla="*/ 3307405 h 6858000"/>
              <a:gd name="connsiteX3" fmla="*/ 5995863 w 5995869"/>
              <a:gd name="connsiteY3" fmla="*/ 6858000 h 6858000"/>
              <a:gd name="connsiteX4" fmla="*/ 0 w 5995869"/>
              <a:gd name="connsiteY4" fmla="*/ 6858000 h 6858000"/>
              <a:gd name="connsiteX5" fmla="*/ 0 w 5995869"/>
              <a:gd name="connsiteY5" fmla="*/ 0 h 6858000"/>
              <a:gd name="connsiteX0" fmla="*/ 0 w 5995869"/>
              <a:gd name="connsiteY0" fmla="*/ 0 h 6858000"/>
              <a:gd name="connsiteX1" fmla="*/ 5995863 w 5995869"/>
              <a:gd name="connsiteY1" fmla="*/ 0 h 6858000"/>
              <a:gd name="connsiteX2" fmla="*/ 5554494 w 5995869"/>
              <a:gd name="connsiteY2" fmla="*/ 3307405 h 6858000"/>
              <a:gd name="connsiteX3" fmla="*/ 5704033 w 5995869"/>
              <a:gd name="connsiteY3" fmla="*/ 6838544 h 6858000"/>
              <a:gd name="connsiteX4" fmla="*/ 0 w 5995869"/>
              <a:gd name="connsiteY4" fmla="*/ 6858000 h 6858000"/>
              <a:gd name="connsiteX5" fmla="*/ 0 w 5995869"/>
              <a:gd name="connsiteY5" fmla="*/ 0 h 6858000"/>
              <a:gd name="connsiteX0" fmla="*/ 0 w 5995869"/>
              <a:gd name="connsiteY0" fmla="*/ 0 h 6858000"/>
              <a:gd name="connsiteX1" fmla="*/ 5995863 w 5995869"/>
              <a:gd name="connsiteY1" fmla="*/ 0 h 6858000"/>
              <a:gd name="connsiteX2" fmla="*/ 5496128 w 5995869"/>
              <a:gd name="connsiteY2" fmla="*/ 3307405 h 6858000"/>
              <a:gd name="connsiteX3" fmla="*/ 5704033 w 5995869"/>
              <a:gd name="connsiteY3" fmla="*/ 6838544 h 6858000"/>
              <a:gd name="connsiteX4" fmla="*/ 0 w 5995869"/>
              <a:gd name="connsiteY4" fmla="*/ 6858000 h 6858000"/>
              <a:gd name="connsiteX5" fmla="*/ 0 w 5995869"/>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04033 w 6268240"/>
              <a:gd name="connsiteY3" fmla="*/ 6838544 h 6858000"/>
              <a:gd name="connsiteX4" fmla="*/ 0 w 6268240"/>
              <a:gd name="connsiteY4" fmla="*/ 6858000 h 6858000"/>
              <a:gd name="connsiteX5" fmla="*/ 0 w 6268240"/>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42943 w 6268240"/>
              <a:gd name="connsiteY3" fmla="*/ 6857999 h 6858000"/>
              <a:gd name="connsiteX4" fmla="*/ 0 w 6268240"/>
              <a:gd name="connsiteY4" fmla="*/ 6858000 h 6858000"/>
              <a:gd name="connsiteX5" fmla="*/ 0 w 6268240"/>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42943 w 6268240"/>
              <a:gd name="connsiteY3" fmla="*/ 6857999 h 6858000"/>
              <a:gd name="connsiteX4" fmla="*/ 0 w 6268240"/>
              <a:gd name="connsiteY4" fmla="*/ 6858000 h 6858000"/>
              <a:gd name="connsiteX5" fmla="*/ 0 w 6268240"/>
              <a:gd name="connsiteY5" fmla="*/ 0 h 6858000"/>
              <a:gd name="connsiteX0" fmla="*/ 0 w 6268239"/>
              <a:gd name="connsiteY0" fmla="*/ 0 h 6858000"/>
              <a:gd name="connsiteX1" fmla="*/ 6268237 w 6268239"/>
              <a:gd name="connsiteY1" fmla="*/ 0 h 6858000"/>
              <a:gd name="connsiteX2" fmla="*/ 5223754 w 6268239"/>
              <a:gd name="connsiteY2" fmla="*/ 4270443 h 6858000"/>
              <a:gd name="connsiteX3" fmla="*/ 5742943 w 6268239"/>
              <a:gd name="connsiteY3" fmla="*/ 6857999 h 6858000"/>
              <a:gd name="connsiteX4" fmla="*/ 0 w 6268239"/>
              <a:gd name="connsiteY4" fmla="*/ 6858000 h 6858000"/>
              <a:gd name="connsiteX5" fmla="*/ 0 w 6268239"/>
              <a:gd name="connsiteY5" fmla="*/ 0 h 6858000"/>
              <a:gd name="connsiteX0" fmla="*/ 0 w 6268239"/>
              <a:gd name="connsiteY0" fmla="*/ 0 h 6858000"/>
              <a:gd name="connsiteX1" fmla="*/ 6268237 w 6268239"/>
              <a:gd name="connsiteY1" fmla="*/ 0 h 6858000"/>
              <a:gd name="connsiteX2" fmla="*/ 5223754 w 6268239"/>
              <a:gd name="connsiteY2" fmla="*/ 4270443 h 6858000"/>
              <a:gd name="connsiteX3" fmla="*/ 5742943 w 6268239"/>
              <a:gd name="connsiteY3" fmla="*/ 6857999 h 6858000"/>
              <a:gd name="connsiteX4" fmla="*/ 0 w 6268239"/>
              <a:gd name="connsiteY4" fmla="*/ 6858000 h 6858000"/>
              <a:gd name="connsiteX5" fmla="*/ 0 w 6268239"/>
              <a:gd name="connsiteY5" fmla="*/ 0 h 6858000"/>
              <a:gd name="connsiteX0" fmla="*/ 0 w 6511430"/>
              <a:gd name="connsiteY0" fmla="*/ 0 h 6858000"/>
              <a:gd name="connsiteX1" fmla="*/ 6511428 w 6511430"/>
              <a:gd name="connsiteY1" fmla="*/ 9727 h 6858000"/>
              <a:gd name="connsiteX2" fmla="*/ 5223754 w 6511430"/>
              <a:gd name="connsiteY2" fmla="*/ 4270443 h 6858000"/>
              <a:gd name="connsiteX3" fmla="*/ 5742943 w 6511430"/>
              <a:gd name="connsiteY3" fmla="*/ 6857999 h 6858000"/>
              <a:gd name="connsiteX4" fmla="*/ 0 w 6511430"/>
              <a:gd name="connsiteY4" fmla="*/ 6858000 h 6858000"/>
              <a:gd name="connsiteX5" fmla="*/ 0 w 6511430"/>
              <a:gd name="connsiteY5" fmla="*/ 0 h 6858000"/>
              <a:gd name="connsiteX0" fmla="*/ 0 w 6511689"/>
              <a:gd name="connsiteY0" fmla="*/ 0 h 6858000"/>
              <a:gd name="connsiteX1" fmla="*/ 6511428 w 6511689"/>
              <a:gd name="connsiteY1" fmla="*/ 9727 h 6858000"/>
              <a:gd name="connsiteX2" fmla="*/ 5223754 w 6511689"/>
              <a:gd name="connsiteY2" fmla="*/ 4270443 h 6858000"/>
              <a:gd name="connsiteX3" fmla="*/ 5742943 w 6511689"/>
              <a:gd name="connsiteY3" fmla="*/ 6857999 h 6858000"/>
              <a:gd name="connsiteX4" fmla="*/ 0 w 6511689"/>
              <a:gd name="connsiteY4" fmla="*/ 6858000 h 6858000"/>
              <a:gd name="connsiteX5" fmla="*/ 0 w 6511689"/>
              <a:gd name="connsiteY5" fmla="*/ 0 h 6858000"/>
              <a:gd name="connsiteX0" fmla="*/ 0 w 6511673"/>
              <a:gd name="connsiteY0" fmla="*/ 0 h 6858000"/>
              <a:gd name="connsiteX1" fmla="*/ 6511428 w 6511673"/>
              <a:gd name="connsiteY1" fmla="*/ 9727 h 6858000"/>
              <a:gd name="connsiteX2" fmla="*/ 5136205 w 6511673"/>
              <a:gd name="connsiteY2" fmla="*/ 4659549 h 6858000"/>
              <a:gd name="connsiteX3" fmla="*/ 5742943 w 6511673"/>
              <a:gd name="connsiteY3" fmla="*/ 6857999 h 6858000"/>
              <a:gd name="connsiteX4" fmla="*/ 0 w 6511673"/>
              <a:gd name="connsiteY4" fmla="*/ 6858000 h 6858000"/>
              <a:gd name="connsiteX5" fmla="*/ 0 w 6511673"/>
              <a:gd name="connsiteY5" fmla="*/ 0 h 6858000"/>
              <a:gd name="connsiteX0" fmla="*/ 0 w 6511660"/>
              <a:gd name="connsiteY0" fmla="*/ 0 h 6858000"/>
              <a:gd name="connsiteX1" fmla="*/ 6511428 w 6511660"/>
              <a:gd name="connsiteY1" fmla="*/ 9727 h 6858000"/>
              <a:gd name="connsiteX2" fmla="*/ 5058384 w 6511660"/>
              <a:gd name="connsiteY2" fmla="*/ 4737370 h 6858000"/>
              <a:gd name="connsiteX3" fmla="*/ 5742943 w 6511660"/>
              <a:gd name="connsiteY3" fmla="*/ 6857999 h 6858000"/>
              <a:gd name="connsiteX4" fmla="*/ 0 w 6511660"/>
              <a:gd name="connsiteY4" fmla="*/ 6858000 h 6858000"/>
              <a:gd name="connsiteX5" fmla="*/ 0 w 6511660"/>
              <a:gd name="connsiteY5" fmla="*/ 0 h 6858000"/>
              <a:gd name="connsiteX0" fmla="*/ 0 w 6511654"/>
              <a:gd name="connsiteY0" fmla="*/ 0 h 6858000"/>
              <a:gd name="connsiteX1" fmla="*/ 6511428 w 6511654"/>
              <a:gd name="connsiteY1" fmla="*/ 9727 h 6858000"/>
              <a:gd name="connsiteX2" fmla="*/ 5019473 w 6511654"/>
              <a:gd name="connsiteY2" fmla="*/ 4679004 h 6858000"/>
              <a:gd name="connsiteX3" fmla="*/ 5742943 w 6511654"/>
              <a:gd name="connsiteY3" fmla="*/ 6857999 h 6858000"/>
              <a:gd name="connsiteX4" fmla="*/ 0 w 6511654"/>
              <a:gd name="connsiteY4" fmla="*/ 6858000 h 6858000"/>
              <a:gd name="connsiteX5" fmla="*/ 0 w 6511654"/>
              <a:gd name="connsiteY5" fmla="*/ 0 h 6858000"/>
              <a:gd name="connsiteX0" fmla="*/ 0 w 6511695"/>
              <a:gd name="connsiteY0" fmla="*/ 0 h 6858000"/>
              <a:gd name="connsiteX1" fmla="*/ 6511428 w 6511695"/>
              <a:gd name="connsiteY1" fmla="*/ 9727 h 6858000"/>
              <a:gd name="connsiteX2" fmla="*/ 5252937 w 6511695"/>
              <a:gd name="connsiteY2" fmla="*/ 4766553 h 6858000"/>
              <a:gd name="connsiteX3" fmla="*/ 5742943 w 6511695"/>
              <a:gd name="connsiteY3" fmla="*/ 6857999 h 6858000"/>
              <a:gd name="connsiteX4" fmla="*/ 0 w 6511695"/>
              <a:gd name="connsiteY4" fmla="*/ 6858000 h 6858000"/>
              <a:gd name="connsiteX5" fmla="*/ 0 w 6511695"/>
              <a:gd name="connsiteY5" fmla="*/ 0 h 6858000"/>
              <a:gd name="connsiteX0" fmla="*/ 0 w 6511695"/>
              <a:gd name="connsiteY0" fmla="*/ 0 h 6858000"/>
              <a:gd name="connsiteX1" fmla="*/ 6511428 w 6511695"/>
              <a:gd name="connsiteY1" fmla="*/ 9727 h 6858000"/>
              <a:gd name="connsiteX2" fmla="*/ 5252937 w 6511695"/>
              <a:gd name="connsiteY2" fmla="*/ 4766553 h 6858000"/>
              <a:gd name="connsiteX3" fmla="*/ 5742943 w 6511695"/>
              <a:gd name="connsiteY3" fmla="*/ 6857999 h 6858000"/>
              <a:gd name="connsiteX4" fmla="*/ 0 w 6511695"/>
              <a:gd name="connsiteY4" fmla="*/ 6858000 h 6858000"/>
              <a:gd name="connsiteX5" fmla="*/ 0 w 6511695"/>
              <a:gd name="connsiteY5" fmla="*/ 0 h 6858000"/>
              <a:gd name="connsiteX0" fmla="*/ 0 w 6511687"/>
              <a:gd name="connsiteY0" fmla="*/ 0 h 6858000"/>
              <a:gd name="connsiteX1" fmla="*/ 6511428 w 6511687"/>
              <a:gd name="connsiteY1" fmla="*/ 9727 h 6858000"/>
              <a:gd name="connsiteX2" fmla="*/ 5214027 w 6511687"/>
              <a:gd name="connsiteY2" fmla="*/ 4824918 h 6858000"/>
              <a:gd name="connsiteX3" fmla="*/ 5742943 w 6511687"/>
              <a:gd name="connsiteY3" fmla="*/ 6857999 h 6858000"/>
              <a:gd name="connsiteX4" fmla="*/ 0 w 6511687"/>
              <a:gd name="connsiteY4" fmla="*/ 6858000 h 6858000"/>
              <a:gd name="connsiteX5" fmla="*/ 0 w 6511687"/>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1687" h="6858000">
                <a:moveTo>
                  <a:pt x="0" y="0"/>
                </a:moveTo>
                <a:lnTo>
                  <a:pt x="6511428" y="9727"/>
                </a:lnTo>
                <a:cubicBezTo>
                  <a:pt x="6532917" y="1913105"/>
                  <a:pt x="5211993" y="3738663"/>
                  <a:pt x="5214027" y="4824918"/>
                </a:cubicBezTo>
                <a:cubicBezTo>
                  <a:pt x="5211993" y="6024663"/>
                  <a:pt x="5628245" y="6310007"/>
                  <a:pt x="5742943" y="6857999"/>
                </a:cubicBez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264648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EB44741A-8D85-490B-9595-AA9342040106}"/>
              </a:ext>
            </a:extLst>
          </p:cNvPr>
          <p:cNvSpPr>
            <a:spLocks noGrp="1"/>
          </p:cNvSpPr>
          <p:nvPr>
            <p:ph type="pic" sz="quarter" idx="14" hasCustomPrompt="1"/>
          </p:nvPr>
        </p:nvSpPr>
        <p:spPr>
          <a:xfrm>
            <a:off x="4494179" y="572240"/>
            <a:ext cx="7062280" cy="393166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572896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8C9F7F68-1DA1-4F54-839C-41B76A23E0E7}"/>
              </a:ext>
            </a:extLst>
          </p:cNvPr>
          <p:cNvSpPr>
            <a:spLocks noGrp="1"/>
          </p:cNvSpPr>
          <p:nvPr>
            <p:ph type="pic" sz="quarter" idx="14" hasCustomPrompt="1"/>
          </p:nvPr>
        </p:nvSpPr>
        <p:spPr>
          <a:xfrm>
            <a:off x="0" y="-1"/>
            <a:ext cx="7072009" cy="6858001"/>
          </a:xfrm>
          <a:custGeom>
            <a:avLst/>
            <a:gdLst>
              <a:gd name="connsiteX0" fmla="*/ 0 w 7072009"/>
              <a:gd name="connsiteY0" fmla="*/ 0 h 6858001"/>
              <a:gd name="connsiteX1" fmla="*/ 7072009 w 7072009"/>
              <a:gd name="connsiteY1" fmla="*/ 0 h 6858001"/>
              <a:gd name="connsiteX2" fmla="*/ 7072009 w 7072009"/>
              <a:gd name="connsiteY2" fmla="*/ 6858001 h 6858001"/>
              <a:gd name="connsiteX3" fmla="*/ 0 w 7072009"/>
              <a:gd name="connsiteY3" fmla="*/ 6858001 h 6858001"/>
              <a:gd name="connsiteX4" fmla="*/ 0 w 7072009"/>
              <a:gd name="connsiteY4" fmla="*/ 0 h 6858001"/>
              <a:gd name="connsiteX0" fmla="*/ 0 w 7072009"/>
              <a:gd name="connsiteY0" fmla="*/ 9728 h 6867729"/>
              <a:gd name="connsiteX1" fmla="*/ 5184843 w 7072009"/>
              <a:gd name="connsiteY1" fmla="*/ 0 h 6867729"/>
              <a:gd name="connsiteX2" fmla="*/ 7072009 w 7072009"/>
              <a:gd name="connsiteY2" fmla="*/ 6867729 h 6867729"/>
              <a:gd name="connsiteX3" fmla="*/ 0 w 7072009"/>
              <a:gd name="connsiteY3" fmla="*/ 6867729 h 6867729"/>
              <a:gd name="connsiteX4" fmla="*/ 0 w 7072009"/>
              <a:gd name="connsiteY4" fmla="*/ 9728 h 6867729"/>
              <a:gd name="connsiteX0" fmla="*/ 0 w 7072009"/>
              <a:gd name="connsiteY0" fmla="*/ 0 h 6858001"/>
              <a:gd name="connsiteX1" fmla="*/ 4765743 w 7072009"/>
              <a:gd name="connsiteY1" fmla="*/ 2972 h 6858001"/>
              <a:gd name="connsiteX2" fmla="*/ 7072009 w 7072009"/>
              <a:gd name="connsiteY2" fmla="*/ 6858001 h 6858001"/>
              <a:gd name="connsiteX3" fmla="*/ 0 w 7072009"/>
              <a:gd name="connsiteY3" fmla="*/ 6858001 h 6858001"/>
              <a:gd name="connsiteX4" fmla="*/ 0 w 7072009"/>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009" h="6858001">
                <a:moveTo>
                  <a:pt x="0" y="0"/>
                </a:moveTo>
                <a:lnTo>
                  <a:pt x="4765743" y="2972"/>
                </a:lnTo>
                <a:lnTo>
                  <a:pt x="7072009" y="6858001"/>
                </a:lnTo>
                <a:lnTo>
                  <a:pt x="0" y="6858001"/>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t>
            </a:r>
          </a:p>
          <a:p>
            <a:pPr marL="0" lvl="0" algn="ctr"/>
            <a:r>
              <a:rPr lang="en-US" altLang="ko-KR" dirty="0"/>
              <a:t>and send to back</a:t>
            </a:r>
            <a:endParaRPr lang="ko-KR" altLang="en-US" dirty="0"/>
          </a:p>
        </p:txBody>
      </p:sp>
      <p:sp>
        <p:nvSpPr>
          <p:cNvPr id="17" name="Isosceles Triangle 16">
            <a:extLst>
              <a:ext uri="{FF2B5EF4-FFF2-40B4-BE49-F238E27FC236}">
                <a16:creationId xmlns:a16="http://schemas.microsoft.com/office/drawing/2014/main" id="{5010CCB9-3670-4C2D-9EC7-C9D3D8F528CE}"/>
              </a:ext>
            </a:extLst>
          </p:cNvPr>
          <p:cNvSpPr/>
          <p:nvPr userDrawn="1"/>
        </p:nvSpPr>
        <p:spPr>
          <a:xfrm rot="10800000">
            <a:off x="4800600" y="-1"/>
            <a:ext cx="2271409" cy="345965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ACBC97F3-F151-469D-A795-AACB9DF3EA72}"/>
              </a:ext>
            </a:extLst>
          </p:cNvPr>
          <p:cNvSpPr/>
          <p:nvPr userDrawn="1"/>
        </p:nvSpPr>
        <p:spPr>
          <a:xfrm>
            <a:off x="5410200" y="4272337"/>
            <a:ext cx="1689100" cy="2585663"/>
          </a:xfrm>
          <a:prstGeom prst="triangle">
            <a:avLst>
              <a:gd name="adj" fmla="val 477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F21F04C-8749-4345-B067-28A2B57305AF}"/>
              </a:ext>
            </a:extLst>
          </p:cNvPr>
          <p:cNvSpPr txBox="1"/>
          <p:nvPr userDrawn="1"/>
        </p:nvSpPr>
        <p:spPr>
          <a:xfrm>
            <a:off x="7508534" y="1438447"/>
            <a:ext cx="4150479" cy="769441"/>
          </a:xfrm>
          <a:prstGeom prst="rect">
            <a:avLst/>
          </a:prstGeom>
          <a:noFill/>
        </p:spPr>
        <p:txBody>
          <a:bodyPr wrap="square" rtlCol="0" anchor="ctr">
            <a:spAutoFit/>
          </a:bodyPr>
          <a:lstStyle/>
          <a:p>
            <a:pPr algn="dist"/>
            <a:r>
              <a:rPr lang="en-US" altLang="ko-KR" sz="4400" b="1" dirty="0">
                <a:solidFill>
                  <a:schemeClr val="tx1"/>
                </a:solidFill>
                <a:cs typeface="Arial" pitchFamily="34" charset="0"/>
              </a:rPr>
              <a:t>AWESOME</a:t>
            </a:r>
          </a:p>
        </p:txBody>
      </p:sp>
      <p:sp>
        <p:nvSpPr>
          <p:cNvPr id="20" name="TextBox 19">
            <a:extLst>
              <a:ext uri="{FF2B5EF4-FFF2-40B4-BE49-F238E27FC236}">
                <a16:creationId xmlns:a16="http://schemas.microsoft.com/office/drawing/2014/main" id="{B5A6CE06-A3BC-4ED0-9FDA-9BA09468A058}"/>
              </a:ext>
            </a:extLst>
          </p:cNvPr>
          <p:cNvSpPr txBox="1"/>
          <p:nvPr userDrawn="1"/>
        </p:nvSpPr>
        <p:spPr>
          <a:xfrm>
            <a:off x="7508534" y="2314209"/>
            <a:ext cx="4150479" cy="584775"/>
          </a:xfrm>
          <a:prstGeom prst="rect">
            <a:avLst/>
          </a:prstGeom>
          <a:noFill/>
        </p:spPr>
        <p:txBody>
          <a:bodyPr wrap="square" rtlCol="0" anchor="ctr">
            <a:spAutoFit/>
          </a:bodyPr>
          <a:lstStyle/>
          <a:p>
            <a:pPr algn="dist"/>
            <a:r>
              <a:rPr lang="en-GB" altLang="ko-KR" sz="3200" b="1" dirty="0">
                <a:solidFill>
                  <a:schemeClr val="tx1"/>
                </a:solidFill>
                <a:cs typeface="Arial" pitchFamily="34" charset="0"/>
              </a:rPr>
              <a:t>PRESENTATION</a:t>
            </a:r>
            <a:endParaRPr lang="ko-KR" altLang="en-US" sz="3200" b="1" dirty="0">
              <a:solidFill>
                <a:schemeClr val="tx1"/>
              </a:solidFill>
              <a:cs typeface="Arial" pitchFamily="34" charset="0"/>
            </a:endParaRPr>
          </a:p>
        </p:txBody>
      </p:sp>
      <p:sp>
        <p:nvSpPr>
          <p:cNvPr id="21" name="Rectangle 20">
            <a:extLst>
              <a:ext uri="{FF2B5EF4-FFF2-40B4-BE49-F238E27FC236}">
                <a16:creationId xmlns:a16="http://schemas.microsoft.com/office/drawing/2014/main" id="{8B68540F-DEB9-4AB3-B9C6-83B3460B5408}"/>
              </a:ext>
            </a:extLst>
          </p:cNvPr>
          <p:cNvSpPr/>
          <p:nvPr userDrawn="1"/>
        </p:nvSpPr>
        <p:spPr>
          <a:xfrm>
            <a:off x="7533934" y="2205976"/>
            <a:ext cx="402336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4ED34CC-3A85-48CC-9994-AF9BC61F30A9}"/>
              </a:ext>
            </a:extLst>
          </p:cNvPr>
          <p:cNvGrpSpPr/>
          <p:nvPr userDrawn="1"/>
        </p:nvGrpSpPr>
        <p:grpSpPr>
          <a:xfrm>
            <a:off x="8846665" y="482665"/>
            <a:ext cx="1389536" cy="955782"/>
            <a:chOff x="5327019" y="1709568"/>
            <a:chExt cx="2893768" cy="1990456"/>
          </a:xfrm>
        </p:grpSpPr>
        <p:sp>
          <p:nvSpPr>
            <p:cNvPr id="23" name="Freeform: Shape 22">
              <a:extLst>
                <a:ext uri="{FF2B5EF4-FFF2-40B4-BE49-F238E27FC236}">
                  <a16:creationId xmlns:a16="http://schemas.microsoft.com/office/drawing/2014/main" id="{7E083B62-F975-4538-BE7D-1581FF8255B6}"/>
                </a:ext>
              </a:extLst>
            </p:cNvPr>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24" name="Freeform: Shape 23">
              <a:extLst>
                <a:ext uri="{FF2B5EF4-FFF2-40B4-BE49-F238E27FC236}">
                  <a16:creationId xmlns:a16="http://schemas.microsoft.com/office/drawing/2014/main" id="{6B647461-5653-432B-A29A-191CFD00AA60}"/>
                </a:ext>
              </a:extLst>
            </p:cNvPr>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25" name="TextBox 24">
            <a:extLst>
              <a:ext uri="{FF2B5EF4-FFF2-40B4-BE49-F238E27FC236}">
                <a16:creationId xmlns:a16="http://schemas.microsoft.com/office/drawing/2014/main" id="{96C70955-D0E7-40CC-ABBD-1E9776AE70C3}"/>
              </a:ext>
            </a:extLst>
          </p:cNvPr>
          <p:cNvSpPr txBox="1"/>
          <p:nvPr userDrawn="1"/>
        </p:nvSpPr>
        <p:spPr>
          <a:xfrm>
            <a:off x="7533934" y="2851416"/>
            <a:ext cx="4150478" cy="307777"/>
          </a:xfrm>
          <a:prstGeom prst="rect">
            <a:avLst/>
          </a:prstGeom>
          <a:noFill/>
        </p:spPr>
        <p:txBody>
          <a:bodyPr wrap="square" rtlCol="0">
            <a:spAutoFit/>
          </a:bodyPr>
          <a:lstStyle/>
          <a:p>
            <a:pPr algn="dist"/>
            <a:r>
              <a:rPr lang="en-US" altLang="ko-KR" sz="1400" b="1" dirty="0">
                <a:solidFill>
                  <a:schemeClr val="tx1"/>
                </a:solidFill>
                <a:ea typeface="FZShuTi" pitchFamily="2" charset="-122"/>
                <a:cs typeface="Arial" pitchFamily="34" charset="0"/>
              </a:rPr>
              <a:t>EASY TO CHANGE COLORS, PHOTOS.   </a:t>
            </a:r>
            <a:endParaRPr lang="ko-KR" altLang="en-US" sz="1400" b="1" dirty="0">
              <a:solidFill>
                <a:schemeClr val="tx1"/>
              </a:solidFill>
              <a:cs typeface="Arial" pitchFamily="34" charset="0"/>
            </a:endParaRPr>
          </a:p>
        </p:txBody>
      </p:sp>
      <p:sp>
        <p:nvSpPr>
          <p:cNvPr id="26" name="TextBox 25">
            <a:extLst>
              <a:ext uri="{FF2B5EF4-FFF2-40B4-BE49-F238E27FC236}">
                <a16:creationId xmlns:a16="http://schemas.microsoft.com/office/drawing/2014/main" id="{0AA8E4FE-9CB0-4914-A2B5-5A7A803F2969}"/>
              </a:ext>
            </a:extLst>
          </p:cNvPr>
          <p:cNvSpPr txBox="1"/>
          <p:nvPr userDrawn="1"/>
        </p:nvSpPr>
        <p:spPr>
          <a:xfrm>
            <a:off x="7533934" y="3502923"/>
            <a:ext cx="4023360" cy="615553"/>
          </a:xfrm>
          <a:prstGeom prst="rect">
            <a:avLst/>
          </a:prstGeom>
          <a:noFill/>
        </p:spPr>
        <p:txBody>
          <a:bodyPr wrap="square" lIns="36000" tIns="0" rIns="36000" bIns="0" rtlCol="0" anchor="ctr">
            <a:spAutoFit/>
          </a:bodyPr>
          <a:lstStyle/>
          <a:p>
            <a:pPr algn="r"/>
            <a:r>
              <a:rPr lang="en-US" altLang="ko-KR" sz="2000" dirty="0">
                <a:solidFill>
                  <a:schemeClr val="accent2">
                    <a:lumMod val="75000"/>
                  </a:schemeClr>
                </a:solidFill>
              </a:rPr>
              <a:t>We Create Quality Professional PPT Presentation</a:t>
            </a:r>
            <a:endParaRPr lang="ko-KR" altLang="en-US" sz="2000" dirty="0">
              <a:solidFill>
                <a:schemeClr val="accent2">
                  <a:lumMod val="75000"/>
                </a:schemeClr>
              </a:solidFill>
            </a:endParaRPr>
          </a:p>
        </p:txBody>
      </p:sp>
      <p:sp>
        <p:nvSpPr>
          <p:cNvPr id="27" name="TextBox 26">
            <a:extLst>
              <a:ext uri="{FF2B5EF4-FFF2-40B4-BE49-F238E27FC236}">
                <a16:creationId xmlns:a16="http://schemas.microsoft.com/office/drawing/2014/main" id="{D30D064C-A712-41B1-BFEB-D90E1A4EDF59}"/>
              </a:ext>
            </a:extLst>
          </p:cNvPr>
          <p:cNvSpPr txBox="1"/>
          <p:nvPr userDrawn="1"/>
        </p:nvSpPr>
        <p:spPr>
          <a:xfrm>
            <a:off x="8846664" y="6015558"/>
            <a:ext cx="2837747" cy="400110"/>
          </a:xfrm>
          <a:prstGeom prst="rect">
            <a:avLst/>
          </a:prstGeom>
          <a:noFill/>
        </p:spPr>
        <p:txBody>
          <a:bodyPr wrap="square" rtlCol="0" anchor="ctr">
            <a:spAutoFit/>
          </a:bodyPr>
          <a:lstStyle/>
          <a:p>
            <a:pPr algn="dist"/>
            <a:r>
              <a:rPr lang="en-GB" altLang="ko-KR" sz="2000" dirty="0">
                <a:solidFill>
                  <a:schemeClr val="tx1"/>
                </a:solidFill>
                <a:cs typeface="Arial" pitchFamily="34" charset="0"/>
              </a:rPr>
              <a:t>RESTAURANT</a:t>
            </a:r>
            <a:endParaRPr lang="ko-KR" altLang="en-US" sz="2000" dirty="0">
              <a:solidFill>
                <a:schemeClr val="tx1"/>
              </a:solidFill>
              <a:cs typeface="Arial" pitchFamily="34" charset="0"/>
            </a:endParaRPr>
          </a:p>
        </p:txBody>
      </p:sp>
    </p:spTree>
    <p:extLst>
      <p:ext uri="{BB962C8B-B14F-4D97-AF65-F5344CB8AC3E}">
        <p14:creationId xmlns:p14="http://schemas.microsoft.com/office/powerpoint/2010/main" val="2695474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1FCD2364-6768-428D-9F8D-561B8BAEF459}"/>
              </a:ext>
            </a:extLst>
          </p:cNvPr>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78B7A5BA-3373-4D58-BDFB-EFC5AF2FD6BB}"/>
              </a:ext>
            </a:extLst>
          </p:cNvPr>
          <p:cNvSpPr>
            <a:spLocks noGrp="1"/>
          </p:cNvSpPr>
          <p:nvPr>
            <p:ph type="pic" sz="quarter" idx="15" hasCustomPrompt="1"/>
          </p:nvPr>
        </p:nvSpPr>
        <p:spPr>
          <a:xfrm>
            <a:off x="70905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4" name="그림 개체 틀 2">
            <a:extLst>
              <a:ext uri="{FF2B5EF4-FFF2-40B4-BE49-F238E27FC236}">
                <a16:creationId xmlns:a16="http://schemas.microsoft.com/office/drawing/2014/main" id="{07050FED-2693-41CE-BF3F-2C47E2E71DF5}"/>
              </a:ext>
            </a:extLst>
          </p:cNvPr>
          <p:cNvSpPr>
            <a:spLocks noGrp="1"/>
          </p:cNvSpPr>
          <p:nvPr>
            <p:ph type="pic" sz="quarter" idx="16" hasCustomPrompt="1"/>
          </p:nvPr>
        </p:nvSpPr>
        <p:spPr>
          <a:xfrm rot="21010445">
            <a:off x="4517226" y="2806647"/>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Sent to Back </a:t>
            </a:r>
          </a:p>
        </p:txBody>
      </p:sp>
      <p:sp>
        <p:nvSpPr>
          <p:cNvPr id="5" name="그림 개체 틀 2">
            <a:extLst>
              <a:ext uri="{FF2B5EF4-FFF2-40B4-BE49-F238E27FC236}">
                <a16:creationId xmlns:a16="http://schemas.microsoft.com/office/drawing/2014/main" id="{F0548FBD-E110-4AE6-B740-CC43C6192FD3}"/>
              </a:ext>
            </a:extLst>
          </p:cNvPr>
          <p:cNvSpPr>
            <a:spLocks noGrp="1"/>
          </p:cNvSpPr>
          <p:nvPr>
            <p:ph type="pic" sz="quarter" idx="17" hasCustomPrompt="1"/>
          </p:nvPr>
        </p:nvSpPr>
        <p:spPr>
          <a:xfrm>
            <a:off x="832539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5411237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2253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A28556-B5B1-4F38-99D0-3ACC601D651D}"/>
              </a:ext>
            </a:extLst>
          </p:cNvPr>
          <p:cNvSpPr/>
          <p:nvPr userDrawn="1"/>
        </p:nvSpPr>
        <p:spPr>
          <a:xfrm>
            <a:off x="5033727" y="0"/>
            <a:ext cx="71582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F49FE674-D85C-4CFC-8436-F0B3D792B414}"/>
              </a:ext>
            </a:extLst>
          </p:cNvPr>
          <p:cNvGrpSpPr/>
          <p:nvPr userDrawn="1"/>
        </p:nvGrpSpPr>
        <p:grpSpPr>
          <a:xfrm>
            <a:off x="2059487" y="2025719"/>
            <a:ext cx="1756725" cy="2723580"/>
            <a:chOff x="1937089" y="1430968"/>
            <a:chExt cx="1756725" cy="2723580"/>
          </a:xfrm>
        </p:grpSpPr>
        <p:sp>
          <p:nvSpPr>
            <p:cNvPr id="4" name="Graphic 1">
              <a:extLst>
                <a:ext uri="{FF2B5EF4-FFF2-40B4-BE49-F238E27FC236}">
                  <a16:creationId xmlns:a16="http://schemas.microsoft.com/office/drawing/2014/main" id="{C38D6549-32C4-49F5-9672-3A21B3919318}"/>
                </a:ext>
              </a:extLst>
            </p:cNvPr>
            <p:cNvSpPr/>
            <p:nvPr/>
          </p:nvSpPr>
          <p:spPr>
            <a:xfrm>
              <a:off x="1937089" y="1430968"/>
              <a:ext cx="1756725" cy="1699004"/>
            </a:xfrm>
            <a:custGeom>
              <a:avLst/>
              <a:gdLst>
                <a:gd name="connsiteX0" fmla="*/ 2885485 w 2971219"/>
                <a:gd name="connsiteY0" fmla="*/ 602211 h 2873593"/>
                <a:gd name="connsiteX1" fmla="*/ 2333687 w 2971219"/>
                <a:gd name="connsiteY1" fmla="*/ 267312 h 2873593"/>
                <a:gd name="connsiteX2" fmla="*/ 2077313 w 2971219"/>
                <a:gd name="connsiteY2" fmla="*/ 338621 h 2873593"/>
                <a:gd name="connsiteX3" fmla="*/ 2048026 w 2971219"/>
                <a:gd name="connsiteY3" fmla="*/ 354326 h 2873593"/>
                <a:gd name="connsiteX4" fmla="*/ 2015767 w 2971219"/>
                <a:gd name="connsiteY4" fmla="*/ 384463 h 2873593"/>
                <a:gd name="connsiteX5" fmla="*/ 2042083 w 2971219"/>
                <a:gd name="connsiteY5" fmla="*/ 384463 h 2873593"/>
                <a:gd name="connsiteX6" fmla="*/ 2440651 w 2971219"/>
                <a:gd name="connsiteY6" fmla="*/ 552549 h 2873593"/>
                <a:gd name="connsiteX7" fmla="*/ 2448291 w 2971219"/>
                <a:gd name="connsiteY7" fmla="*/ 628952 h 2873593"/>
                <a:gd name="connsiteX8" fmla="*/ 2342601 w 2971219"/>
                <a:gd name="connsiteY8" fmla="*/ 698139 h 2873593"/>
                <a:gd name="connsiteX9" fmla="*/ 2234788 w 2971219"/>
                <a:gd name="connsiteY9" fmla="*/ 684132 h 2873593"/>
                <a:gd name="connsiteX10" fmla="*/ 1970350 w 2971219"/>
                <a:gd name="connsiteY10" fmla="*/ 539815 h 2873593"/>
                <a:gd name="connsiteX11" fmla="*/ 1708033 w 2971219"/>
                <a:gd name="connsiteY11" fmla="*/ 350082 h 2873593"/>
                <a:gd name="connsiteX12" fmla="*/ 1280178 w 2971219"/>
                <a:gd name="connsiteY12" fmla="*/ 101773 h 2873593"/>
                <a:gd name="connsiteX13" fmla="*/ 844258 w 2971219"/>
                <a:gd name="connsiteY13" fmla="*/ 327 h 2873593"/>
                <a:gd name="connsiteX14" fmla="*/ 489834 w 2971219"/>
                <a:gd name="connsiteY14" fmla="*/ 63996 h 2873593"/>
                <a:gd name="connsiteX15" fmla="*/ 59431 w 2971219"/>
                <a:gd name="connsiteY15" fmla="*/ 514772 h 2873593"/>
                <a:gd name="connsiteX16" fmla="*/ 33539 w 2971219"/>
                <a:gd name="connsiteY16" fmla="*/ 999505 h 2873593"/>
                <a:gd name="connsiteX17" fmla="*/ 528035 w 2971219"/>
                <a:gd name="connsiteY17" fmla="*/ 1489757 h 2873593"/>
                <a:gd name="connsiteX18" fmla="*/ 820912 w 2971219"/>
                <a:gd name="connsiteY18" fmla="*/ 1535598 h 2873593"/>
                <a:gd name="connsiteX19" fmla="*/ 833222 w 2971219"/>
                <a:gd name="connsiteY19" fmla="*/ 1544087 h 2873593"/>
                <a:gd name="connsiteX20" fmla="*/ 828977 w 2971219"/>
                <a:gd name="connsiteY20" fmla="*/ 1720663 h 2873593"/>
                <a:gd name="connsiteX21" fmla="*/ 828977 w 2971219"/>
                <a:gd name="connsiteY21" fmla="*/ 1843332 h 2873593"/>
                <a:gd name="connsiteX22" fmla="*/ 832373 w 2971219"/>
                <a:gd name="connsiteY22" fmla="*/ 1842483 h 2873593"/>
                <a:gd name="connsiteX23" fmla="*/ 1172789 w 2971219"/>
                <a:gd name="connsiteY23" fmla="*/ 1740188 h 2873593"/>
                <a:gd name="connsiteX24" fmla="*/ 1456329 w 2971219"/>
                <a:gd name="connsiteY24" fmla="*/ 1731274 h 2873593"/>
                <a:gd name="connsiteX25" fmla="*/ 1744961 w 2971219"/>
                <a:gd name="connsiteY25" fmla="*/ 1778814 h 2873593"/>
                <a:gd name="connsiteX26" fmla="*/ 2103630 w 2971219"/>
                <a:gd name="connsiteY26" fmla="*/ 1831022 h 2873593"/>
                <a:gd name="connsiteX27" fmla="*/ 2123155 w 2971219"/>
                <a:gd name="connsiteY27" fmla="*/ 1849699 h 2873593"/>
                <a:gd name="connsiteX28" fmla="*/ 2057788 w 2971219"/>
                <a:gd name="connsiteY28" fmla="*/ 2387914 h 2873593"/>
                <a:gd name="connsiteX29" fmla="*/ 2042508 w 2971219"/>
                <a:gd name="connsiteY29" fmla="*/ 2393007 h 2873593"/>
                <a:gd name="connsiteX30" fmla="*/ 1887155 w 2971219"/>
                <a:gd name="connsiteY30" fmla="*/ 2266518 h 2873593"/>
                <a:gd name="connsiteX31" fmla="*/ 1681292 w 2971219"/>
                <a:gd name="connsiteY31" fmla="*/ 2241900 h 2873593"/>
                <a:gd name="connsiteX32" fmla="*/ 1544192 w 2971219"/>
                <a:gd name="connsiteY32" fmla="*/ 2345468 h 2873593"/>
                <a:gd name="connsiteX33" fmla="*/ 1448688 w 2971219"/>
                <a:gd name="connsiteY33" fmla="*/ 2256331 h 2873593"/>
                <a:gd name="connsiteX34" fmla="*/ 1212689 w 2971219"/>
                <a:gd name="connsiteY34" fmla="*/ 2257605 h 2873593"/>
                <a:gd name="connsiteX35" fmla="*/ 1008524 w 2971219"/>
                <a:gd name="connsiteY35" fmla="*/ 2416353 h 2873593"/>
                <a:gd name="connsiteX36" fmla="*/ 987725 w 2971219"/>
                <a:gd name="connsiteY36" fmla="*/ 2431633 h 2873593"/>
                <a:gd name="connsiteX37" fmla="*/ 788229 w 2971219"/>
                <a:gd name="connsiteY37" fmla="*/ 2255058 h 2873593"/>
                <a:gd name="connsiteX38" fmla="*/ 610380 w 2971219"/>
                <a:gd name="connsiteY38" fmla="*/ 2334007 h 2873593"/>
                <a:gd name="connsiteX39" fmla="*/ 492805 w 2971219"/>
                <a:gd name="connsiteY39" fmla="*/ 2486813 h 2873593"/>
                <a:gd name="connsiteX40" fmla="*/ 534402 w 2971219"/>
                <a:gd name="connsiteY40" fmla="*/ 2685885 h 2873593"/>
                <a:gd name="connsiteX41" fmla="*/ 700790 w 2971219"/>
                <a:gd name="connsiteY41" fmla="*/ 2731726 h 2873593"/>
                <a:gd name="connsiteX42" fmla="*/ 851049 w 2971219"/>
                <a:gd name="connsiteY42" fmla="*/ 2678244 h 2873593"/>
                <a:gd name="connsiteX43" fmla="*/ 953344 w 2971219"/>
                <a:gd name="connsiteY43" fmla="*/ 2631978 h 2873593"/>
                <a:gd name="connsiteX44" fmla="*/ 1047574 w 2971219"/>
                <a:gd name="connsiteY44" fmla="*/ 2660417 h 2873593"/>
                <a:gd name="connsiteX45" fmla="*/ 1179156 w 2971219"/>
                <a:gd name="connsiteY45" fmla="*/ 2784359 h 2873593"/>
                <a:gd name="connsiteX46" fmla="*/ 1665163 w 2971219"/>
                <a:gd name="connsiteY46" fmla="*/ 2856093 h 2873593"/>
                <a:gd name="connsiteX47" fmla="*/ 2038688 w 2971219"/>
                <a:gd name="connsiteY47" fmla="*/ 2630280 h 2873593"/>
                <a:gd name="connsiteX48" fmla="*/ 2097688 w 2971219"/>
                <a:gd name="connsiteY48" fmla="*/ 2616698 h 2873593"/>
                <a:gd name="connsiteX49" fmla="*/ 2139285 w 2971219"/>
                <a:gd name="connsiteY49" fmla="*/ 2647259 h 2873593"/>
                <a:gd name="connsiteX50" fmla="*/ 2235637 w 2971219"/>
                <a:gd name="connsiteY50" fmla="*/ 2702439 h 2873593"/>
                <a:gd name="connsiteX51" fmla="*/ 2432586 w 2971219"/>
                <a:gd name="connsiteY51" fmla="*/ 2741489 h 2873593"/>
                <a:gd name="connsiteX52" fmla="*/ 2603219 w 2971219"/>
                <a:gd name="connsiteY52" fmla="*/ 2615424 h 2873593"/>
                <a:gd name="connsiteX53" fmla="*/ 2522148 w 2971219"/>
                <a:gd name="connsiteY53" fmla="*/ 2373907 h 2873593"/>
                <a:gd name="connsiteX54" fmla="*/ 2230544 w 2971219"/>
                <a:gd name="connsiteY54" fmla="*/ 2332734 h 2873593"/>
                <a:gd name="connsiteX55" fmla="*/ 2386320 w 2971219"/>
                <a:gd name="connsiteY55" fmla="*/ 2363720 h 2873593"/>
                <a:gd name="connsiteX56" fmla="*/ 2472486 w 2971219"/>
                <a:gd name="connsiteY56" fmla="*/ 2430360 h 2873593"/>
                <a:gd name="connsiteX57" fmla="*/ 2505593 w 2971219"/>
                <a:gd name="connsiteY57" fmla="*/ 2547935 h 2873593"/>
                <a:gd name="connsiteX58" fmla="*/ 2438529 w 2971219"/>
                <a:gd name="connsiteY58" fmla="*/ 2607784 h 2873593"/>
                <a:gd name="connsiteX59" fmla="*/ 2392263 w 2971219"/>
                <a:gd name="connsiteY59" fmla="*/ 2605662 h 2873593"/>
                <a:gd name="connsiteX60" fmla="*/ 2133342 w 2971219"/>
                <a:gd name="connsiteY60" fmla="*/ 2457525 h 2873593"/>
                <a:gd name="connsiteX61" fmla="*/ 2129947 w 2971219"/>
                <a:gd name="connsiteY61" fmla="*/ 2440122 h 2873593"/>
                <a:gd name="connsiteX62" fmla="*/ 2196587 w 2971219"/>
                <a:gd name="connsiteY62" fmla="*/ 2033065 h 2873593"/>
                <a:gd name="connsiteX63" fmla="*/ 2205500 w 2971219"/>
                <a:gd name="connsiteY63" fmla="*/ 1867950 h 2873593"/>
                <a:gd name="connsiteX64" fmla="*/ 2284450 w 2971219"/>
                <a:gd name="connsiteY64" fmla="*/ 1738490 h 2873593"/>
                <a:gd name="connsiteX65" fmla="*/ 2328169 w 2971219"/>
                <a:gd name="connsiteY65" fmla="*/ 1645109 h 2873593"/>
                <a:gd name="connsiteX66" fmla="*/ 2272141 w 2971219"/>
                <a:gd name="connsiteY66" fmla="*/ 1575073 h 2873593"/>
                <a:gd name="connsiteX67" fmla="*/ 2157536 w 2971219"/>
                <a:gd name="connsiteY67" fmla="*/ 1663361 h 2873593"/>
                <a:gd name="connsiteX68" fmla="*/ 2081983 w 2971219"/>
                <a:gd name="connsiteY68" fmla="*/ 1765656 h 2873593"/>
                <a:gd name="connsiteX69" fmla="*/ 1975019 w 2971219"/>
                <a:gd name="connsiteY69" fmla="*/ 1766504 h 2873593"/>
                <a:gd name="connsiteX70" fmla="*/ 1752177 w 2971219"/>
                <a:gd name="connsiteY70" fmla="*/ 1705382 h 2873593"/>
                <a:gd name="connsiteX71" fmla="*/ 1302250 w 2971219"/>
                <a:gd name="connsiteY71" fmla="*/ 1617519 h 2873593"/>
                <a:gd name="connsiteX72" fmla="*/ 970322 w 2971219"/>
                <a:gd name="connsiteY72" fmla="*/ 1671850 h 2873593"/>
                <a:gd name="connsiteX73" fmla="*/ 950373 w 2971219"/>
                <a:gd name="connsiteY73" fmla="*/ 1664210 h 2873593"/>
                <a:gd name="connsiteX74" fmla="*/ 947826 w 2971219"/>
                <a:gd name="connsiteY74" fmla="*/ 1585685 h 2873593"/>
                <a:gd name="connsiteX75" fmla="*/ 992394 w 2971219"/>
                <a:gd name="connsiteY75" fmla="*/ 1488908 h 2873593"/>
                <a:gd name="connsiteX76" fmla="*/ 1223725 w 2971219"/>
                <a:gd name="connsiteY76" fmla="*/ 1374728 h 2873593"/>
                <a:gd name="connsiteX77" fmla="*/ 1207171 w 2971219"/>
                <a:gd name="connsiteY77" fmla="*/ 1359447 h 2873593"/>
                <a:gd name="connsiteX78" fmla="*/ 980934 w 2971219"/>
                <a:gd name="connsiteY78" fmla="*/ 1439670 h 2873593"/>
                <a:gd name="connsiteX79" fmla="*/ 935941 w 2971219"/>
                <a:gd name="connsiteY79" fmla="*/ 1411656 h 2873593"/>
                <a:gd name="connsiteX80" fmla="*/ 881610 w 2971219"/>
                <a:gd name="connsiteY80" fmla="*/ 1016059 h 2873593"/>
                <a:gd name="connsiteX81" fmla="*/ 889250 w 2971219"/>
                <a:gd name="connsiteY81" fmla="*/ 1004599 h 2873593"/>
                <a:gd name="connsiteX82" fmla="*/ 1030595 w 2971219"/>
                <a:gd name="connsiteY82" fmla="*/ 982103 h 2873593"/>
                <a:gd name="connsiteX83" fmla="*/ 1670681 w 2971219"/>
                <a:gd name="connsiteY83" fmla="*/ 1216829 h 2873593"/>
                <a:gd name="connsiteX84" fmla="*/ 2008127 w 2971219"/>
                <a:gd name="connsiteY84" fmla="*/ 1354778 h 2873593"/>
                <a:gd name="connsiteX85" fmla="*/ 2478004 w 2971219"/>
                <a:gd name="connsiteY85" fmla="*/ 1456649 h 2873593"/>
                <a:gd name="connsiteX86" fmla="*/ 2755600 w 2971219"/>
                <a:gd name="connsiteY86" fmla="*/ 1364541 h 2873593"/>
                <a:gd name="connsiteX87" fmla="*/ 2885485 w 2971219"/>
                <a:gd name="connsiteY87" fmla="*/ 602211 h 2873593"/>
                <a:gd name="connsiteX88" fmla="*/ 899013 w 2971219"/>
                <a:gd name="connsiteY88" fmla="*/ 2515252 h 2873593"/>
                <a:gd name="connsiteX89" fmla="*/ 834071 w 2971219"/>
                <a:gd name="connsiteY89" fmla="*/ 2575950 h 2873593"/>
                <a:gd name="connsiteX90" fmla="*/ 739416 w 2971219"/>
                <a:gd name="connsiteY90" fmla="*/ 2623914 h 2873593"/>
                <a:gd name="connsiteX91" fmla="*/ 655373 w 2971219"/>
                <a:gd name="connsiteY91" fmla="*/ 2643014 h 2873593"/>
                <a:gd name="connsiteX92" fmla="*/ 581092 w 2971219"/>
                <a:gd name="connsiteY92" fmla="*/ 2510583 h 2873593"/>
                <a:gd name="connsiteX93" fmla="*/ 647308 w 2971219"/>
                <a:gd name="connsiteY93" fmla="*/ 2407439 h 2873593"/>
                <a:gd name="connsiteX94" fmla="*/ 780589 w 2971219"/>
                <a:gd name="connsiteY94" fmla="*/ 2339525 h 2873593"/>
                <a:gd name="connsiteX95" fmla="*/ 865905 w 2971219"/>
                <a:gd name="connsiteY95" fmla="*/ 2349712 h 2873593"/>
                <a:gd name="connsiteX96" fmla="*/ 918538 w 2971219"/>
                <a:gd name="connsiteY96" fmla="*/ 2458374 h 2873593"/>
                <a:gd name="connsiteX97" fmla="*/ 899013 w 2971219"/>
                <a:gd name="connsiteY97" fmla="*/ 2515252 h 2873593"/>
                <a:gd name="connsiteX98" fmla="*/ 1958040 w 2971219"/>
                <a:gd name="connsiteY98" fmla="*/ 2570431 h 2873593"/>
                <a:gd name="connsiteX99" fmla="*/ 1940637 w 2971219"/>
                <a:gd name="connsiteY99" fmla="*/ 2600568 h 2873593"/>
                <a:gd name="connsiteX100" fmla="*/ 1627810 w 2971219"/>
                <a:gd name="connsiteY100" fmla="*/ 2761014 h 2873593"/>
                <a:gd name="connsiteX101" fmla="*/ 1154113 w 2971219"/>
                <a:gd name="connsiteY101" fmla="*/ 2652777 h 2873593"/>
                <a:gd name="connsiteX102" fmla="*/ 1092991 w 2971219"/>
                <a:gd name="connsiteY102" fmla="*/ 2598446 h 2873593"/>
                <a:gd name="connsiteX103" fmla="*/ 1090869 w 2971219"/>
                <a:gd name="connsiteY103" fmla="*/ 2564913 h 2873593"/>
                <a:gd name="connsiteX104" fmla="*/ 1115487 w 2971219"/>
                <a:gd name="connsiteY104" fmla="*/ 2544964 h 2873593"/>
                <a:gd name="connsiteX105" fmla="*/ 1460573 w 2971219"/>
                <a:gd name="connsiteY105" fmla="*/ 2416777 h 2873593"/>
                <a:gd name="connsiteX106" fmla="*/ 1501322 w 2971219"/>
                <a:gd name="connsiteY106" fmla="*/ 2414230 h 2873593"/>
                <a:gd name="connsiteX107" fmla="*/ 1542494 w 2971219"/>
                <a:gd name="connsiteY107" fmla="*/ 2414230 h 2873593"/>
                <a:gd name="connsiteX108" fmla="*/ 1942760 w 2971219"/>
                <a:gd name="connsiteY108" fmla="*/ 2533928 h 2873593"/>
                <a:gd name="connsiteX109" fmla="*/ 1958040 w 2971219"/>
                <a:gd name="connsiteY109" fmla="*/ 2570431 h 2873593"/>
                <a:gd name="connsiteX110" fmla="*/ 2487766 w 2971219"/>
                <a:gd name="connsiteY110" fmla="*/ 1322944 h 2873593"/>
                <a:gd name="connsiteX111" fmla="*/ 2202105 w 2971219"/>
                <a:gd name="connsiteY111" fmla="*/ 1286440 h 2873593"/>
                <a:gd name="connsiteX112" fmla="*/ 1796745 w 2971219"/>
                <a:gd name="connsiteY112" fmla="*/ 1154009 h 2873593"/>
                <a:gd name="connsiteX113" fmla="*/ 1114214 w 2971219"/>
                <a:gd name="connsiteY113" fmla="*/ 935412 h 2873593"/>
                <a:gd name="connsiteX114" fmla="*/ 921509 w 2971219"/>
                <a:gd name="connsiteY114" fmla="*/ 919707 h 2873593"/>
                <a:gd name="connsiteX115" fmla="*/ 764884 w 2971219"/>
                <a:gd name="connsiteY115" fmla="*/ 817412 h 2873593"/>
                <a:gd name="connsiteX116" fmla="*/ 669805 w 2971219"/>
                <a:gd name="connsiteY116" fmla="*/ 780060 h 2873593"/>
                <a:gd name="connsiteX117" fmla="*/ 595100 w 2971219"/>
                <a:gd name="connsiteY117" fmla="*/ 842880 h 2873593"/>
                <a:gd name="connsiteX118" fmla="*/ 701215 w 2971219"/>
                <a:gd name="connsiteY118" fmla="*/ 962577 h 2873593"/>
                <a:gd name="connsiteX119" fmla="*/ 766157 w 2971219"/>
                <a:gd name="connsiteY119" fmla="*/ 986772 h 2873593"/>
                <a:gd name="connsiteX120" fmla="*/ 809876 w 2971219"/>
                <a:gd name="connsiteY120" fmla="*/ 1087369 h 2873593"/>
                <a:gd name="connsiteX121" fmla="*/ 833222 w 2971219"/>
                <a:gd name="connsiteY121" fmla="*/ 1455800 h 2873593"/>
                <a:gd name="connsiteX122" fmla="*/ 817092 w 2971219"/>
                <a:gd name="connsiteY122" fmla="*/ 1471929 h 2873593"/>
                <a:gd name="connsiteX123" fmla="*/ 426165 w 2971219"/>
                <a:gd name="connsiteY123" fmla="*/ 1302994 h 2873593"/>
                <a:gd name="connsiteX124" fmla="*/ 195683 w 2971219"/>
                <a:gd name="connsiteY124" fmla="*/ 953239 h 2873593"/>
                <a:gd name="connsiteX125" fmla="*/ 251287 w 2971219"/>
                <a:gd name="connsiteY125" fmla="*/ 521564 h 2873593"/>
                <a:gd name="connsiteX126" fmla="*/ 684236 w 2971219"/>
                <a:gd name="connsiteY126" fmla="*/ 165866 h 2873593"/>
                <a:gd name="connsiteX127" fmla="*/ 983905 w 2971219"/>
                <a:gd name="connsiteY127" fmla="*/ 156953 h 2873593"/>
                <a:gd name="connsiteX128" fmla="*/ 1495379 w 2971219"/>
                <a:gd name="connsiteY128" fmla="*/ 359844 h 2873593"/>
                <a:gd name="connsiteX129" fmla="*/ 1873573 w 2971219"/>
                <a:gd name="connsiteY129" fmla="*/ 582686 h 2873593"/>
                <a:gd name="connsiteX130" fmla="*/ 2137587 w 2971219"/>
                <a:gd name="connsiteY130" fmla="*/ 729973 h 2873593"/>
                <a:gd name="connsiteX131" fmla="*/ 2337083 w 2971219"/>
                <a:gd name="connsiteY131" fmla="*/ 763930 h 2873593"/>
                <a:gd name="connsiteX132" fmla="*/ 2481399 w 2971219"/>
                <a:gd name="connsiteY132" fmla="*/ 700261 h 2873593"/>
                <a:gd name="connsiteX133" fmla="*/ 2479277 w 2971219"/>
                <a:gd name="connsiteY133" fmla="*/ 502887 h 2873593"/>
                <a:gd name="connsiteX134" fmla="*/ 2175788 w 2971219"/>
                <a:gd name="connsiteY134" fmla="*/ 350506 h 2873593"/>
                <a:gd name="connsiteX135" fmla="*/ 2177062 w 2971219"/>
                <a:gd name="connsiteY135" fmla="*/ 342017 h 2873593"/>
                <a:gd name="connsiteX136" fmla="*/ 2655428 w 2971219"/>
                <a:gd name="connsiteY136" fmla="*/ 445585 h 2873593"/>
                <a:gd name="connsiteX137" fmla="*/ 2861291 w 2971219"/>
                <a:gd name="connsiteY137" fmla="*/ 774542 h 2873593"/>
                <a:gd name="connsiteX138" fmla="*/ 2487766 w 2971219"/>
                <a:gd name="connsiteY138" fmla="*/ 1322944 h 2873593"/>
                <a:gd name="connsiteX139" fmla="*/ 758092 w 2971219"/>
                <a:gd name="connsiteY139" fmla="*/ 919283 h 2873593"/>
                <a:gd name="connsiteX140" fmla="*/ 674898 w 2971219"/>
                <a:gd name="connsiteY140" fmla="*/ 891693 h 2873593"/>
                <a:gd name="connsiteX141" fmla="*/ 660042 w 2971219"/>
                <a:gd name="connsiteY141" fmla="*/ 856462 h 2873593"/>
                <a:gd name="connsiteX142" fmla="*/ 682538 w 2971219"/>
                <a:gd name="connsiteY142" fmla="*/ 839060 h 2873593"/>
                <a:gd name="connsiteX143" fmla="*/ 758092 w 2971219"/>
                <a:gd name="connsiteY143" fmla="*/ 91928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971219" h="2873593">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chemeClr val="accent2"/>
            </a:solidFill>
            <a:ln w="4232"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8A37E019-0AAF-4CDB-A12E-BC022BAF8E0C}"/>
                </a:ext>
              </a:extLst>
            </p:cNvPr>
            <p:cNvGrpSpPr/>
            <p:nvPr/>
          </p:nvGrpSpPr>
          <p:grpSpPr>
            <a:xfrm>
              <a:off x="2169785" y="3191212"/>
              <a:ext cx="1291331" cy="963336"/>
              <a:chOff x="4392995" y="3135615"/>
              <a:chExt cx="3183516" cy="2374912"/>
            </a:xfrm>
          </p:grpSpPr>
          <p:sp>
            <p:nvSpPr>
              <p:cNvPr id="6" name="Freeform: Shape 5">
                <a:extLst>
                  <a:ext uri="{FF2B5EF4-FFF2-40B4-BE49-F238E27FC236}">
                    <a16:creationId xmlns:a16="http://schemas.microsoft.com/office/drawing/2014/main" id="{4B9E94C4-CBB8-4D2E-B3D7-0D2503C36522}"/>
                  </a:ext>
                </a:extLst>
              </p:cNvPr>
              <p:cNvSpPr/>
              <p:nvPr/>
            </p:nvSpPr>
            <p:spPr>
              <a:xfrm>
                <a:off x="4392995" y="3135616"/>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AC96094E-BFBF-44C0-825F-D0C64E9D3C6E}"/>
                  </a:ext>
                </a:extLst>
              </p:cNvPr>
              <p:cNvSpPr/>
              <p:nvPr/>
            </p:nvSpPr>
            <p:spPr>
              <a:xfrm rot="10800000" flipH="1">
                <a:off x="5437429" y="3135615"/>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21093A2B-5087-4142-B14D-956FED48A3F1}"/>
                  </a:ext>
                </a:extLst>
              </p:cNvPr>
              <p:cNvSpPr/>
              <p:nvPr/>
            </p:nvSpPr>
            <p:spPr>
              <a:xfrm flipH="1">
                <a:off x="6481862" y="3135616"/>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그룹 19">
                <a:extLst>
                  <a:ext uri="{FF2B5EF4-FFF2-40B4-BE49-F238E27FC236}">
                    <a16:creationId xmlns:a16="http://schemas.microsoft.com/office/drawing/2014/main" id="{B900CAF3-772F-4592-BDDF-DE809E184DEE}"/>
                  </a:ext>
                </a:extLst>
              </p:cNvPr>
              <p:cNvGrpSpPr/>
              <p:nvPr/>
            </p:nvGrpSpPr>
            <p:grpSpPr>
              <a:xfrm>
                <a:off x="4781079" y="3415892"/>
                <a:ext cx="283914" cy="1814359"/>
                <a:chOff x="1055023" y="2447148"/>
                <a:chExt cx="489227" cy="3126415"/>
              </a:xfrm>
              <a:solidFill>
                <a:schemeClr val="bg1"/>
              </a:solidFill>
              <a:effectLst/>
            </p:grpSpPr>
            <p:grpSp>
              <p:nvGrpSpPr>
                <p:cNvPr id="19" name="그룹 20">
                  <a:extLst>
                    <a:ext uri="{FF2B5EF4-FFF2-40B4-BE49-F238E27FC236}">
                      <a16:creationId xmlns:a16="http://schemas.microsoft.com/office/drawing/2014/main" id="{89CB343D-2C4C-4567-9DA1-2AF4A23F8980}"/>
                    </a:ext>
                  </a:extLst>
                </p:cNvPr>
                <p:cNvGrpSpPr/>
                <p:nvPr/>
              </p:nvGrpSpPr>
              <p:grpSpPr>
                <a:xfrm>
                  <a:off x="1195228" y="3663994"/>
                  <a:ext cx="208870" cy="1909569"/>
                  <a:chOff x="4360431" y="3515651"/>
                  <a:chExt cx="208870" cy="1909569"/>
                </a:xfrm>
                <a:grpFill/>
              </p:grpSpPr>
              <p:sp>
                <p:nvSpPr>
                  <p:cNvPr id="21" name="사다리꼴 22">
                    <a:extLst>
                      <a:ext uri="{FF2B5EF4-FFF2-40B4-BE49-F238E27FC236}">
                        <a16:creationId xmlns:a16="http://schemas.microsoft.com/office/drawing/2014/main" id="{734846D8-D032-4362-A55B-7C62175F5A45}"/>
                      </a:ext>
                    </a:extLst>
                  </p:cNvPr>
                  <p:cNvSpPr/>
                  <p:nvPr/>
                </p:nvSpPr>
                <p:spPr>
                  <a:xfrm>
                    <a:off x="4360431" y="3515651"/>
                    <a:ext cx="208870" cy="1803164"/>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3">
                    <a:extLst>
                      <a:ext uri="{FF2B5EF4-FFF2-40B4-BE49-F238E27FC236}">
                        <a16:creationId xmlns:a16="http://schemas.microsoft.com/office/drawing/2014/main" id="{BC8CBD47-A1E3-403F-BB2D-7B35C9782310}"/>
                      </a:ext>
                    </a:extLst>
                  </p:cNvPr>
                  <p:cNvSpPr/>
                  <p:nvPr/>
                </p:nvSpPr>
                <p:spPr>
                  <a:xfrm>
                    <a:off x="4360431" y="5216350"/>
                    <a:ext cx="208870" cy="2088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자유형: 도형 21">
                  <a:extLst>
                    <a:ext uri="{FF2B5EF4-FFF2-40B4-BE49-F238E27FC236}">
                      <a16:creationId xmlns:a16="http://schemas.microsoft.com/office/drawing/2014/main" id="{3ACF0BD9-0664-4F33-818F-ED71EFCD70A1}"/>
                    </a:ext>
                  </a:extLst>
                </p:cNvPr>
                <p:cNvSpPr/>
                <p:nvPr/>
              </p:nvSpPr>
              <p:spPr>
                <a:xfrm>
                  <a:off x="1055023" y="2447148"/>
                  <a:ext cx="489227" cy="1216846"/>
                </a:xfrm>
                <a:custGeom>
                  <a:avLst/>
                  <a:gdLst>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3"/>
                    <a:gd name="connsiteY0" fmla="*/ 0 h 1397222"/>
                    <a:gd name="connsiteX1" fmla="*/ 93304 w 489173"/>
                    <a:gd name="connsiteY1" fmla="*/ 8435 h 1397222"/>
                    <a:gd name="connsiteX2" fmla="*/ 100807 w 489173"/>
                    <a:gd name="connsiteY2" fmla="*/ 26550 h 1397222"/>
                    <a:gd name="connsiteX3" fmla="*/ 100806 w 489173"/>
                    <a:gd name="connsiteY3" fmla="*/ 765594 h 1397222"/>
                    <a:gd name="connsiteX4" fmla="*/ 131180 w 489173"/>
                    <a:gd name="connsiteY4" fmla="*/ 795968 h 1397222"/>
                    <a:gd name="connsiteX5" fmla="*/ 161554 w 489173"/>
                    <a:gd name="connsiteY5" fmla="*/ 765594 h 1397222"/>
                    <a:gd name="connsiteX6" fmla="*/ 161554 w 489173"/>
                    <a:gd name="connsiteY6" fmla="*/ 28704 h 1397222"/>
                    <a:gd name="connsiteX7" fmla="*/ 169949 w 489173"/>
                    <a:gd name="connsiteY7" fmla="*/ 8435 h 1397222"/>
                    <a:gd name="connsiteX8" fmla="*/ 190314 w 489173"/>
                    <a:gd name="connsiteY8" fmla="*/ 0 h 1397222"/>
                    <a:gd name="connsiteX9" fmla="*/ 210679 w 489173"/>
                    <a:gd name="connsiteY9" fmla="*/ 8435 h 1397222"/>
                    <a:gd name="connsiteX10" fmla="*/ 217111 w 489173"/>
                    <a:gd name="connsiteY10" fmla="*/ 23964 h 1397222"/>
                    <a:gd name="connsiteX11" fmla="*/ 217110 w 489173"/>
                    <a:gd name="connsiteY11" fmla="*/ 765292 h 1397222"/>
                    <a:gd name="connsiteX12" fmla="*/ 247484 w 489173"/>
                    <a:gd name="connsiteY12" fmla="*/ 795666 h 1397222"/>
                    <a:gd name="connsiteX13" fmla="*/ 277858 w 489173"/>
                    <a:gd name="connsiteY13" fmla="*/ 765292 h 1397222"/>
                    <a:gd name="connsiteX14" fmla="*/ 277858 w 489173"/>
                    <a:gd name="connsiteY14" fmla="*/ 25070 h 1397222"/>
                    <a:gd name="connsiteX15" fmla="*/ 284748 w 489173"/>
                    <a:gd name="connsiteY15" fmla="*/ 8435 h 1397222"/>
                    <a:gd name="connsiteX16" fmla="*/ 305113 w 489173"/>
                    <a:gd name="connsiteY16" fmla="*/ 0 h 1397222"/>
                    <a:gd name="connsiteX17" fmla="*/ 325478 w 489173"/>
                    <a:gd name="connsiteY17" fmla="*/ 8435 h 1397222"/>
                    <a:gd name="connsiteX18" fmla="*/ 333416 w 489173"/>
                    <a:gd name="connsiteY18" fmla="*/ 27600 h 1397222"/>
                    <a:gd name="connsiteX19" fmla="*/ 333415 w 489173"/>
                    <a:gd name="connsiteY19" fmla="*/ 758388 h 1397222"/>
                    <a:gd name="connsiteX20" fmla="*/ 363789 w 489173"/>
                    <a:gd name="connsiteY20" fmla="*/ 788762 h 1397222"/>
                    <a:gd name="connsiteX21" fmla="*/ 394163 w 489173"/>
                    <a:gd name="connsiteY21" fmla="*/ 758388 h 1397222"/>
                    <a:gd name="connsiteX22" fmla="*/ 394163 w 489173"/>
                    <a:gd name="connsiteY22" fmla="*/ 27653 h 1397222"/>
                    <a:gd name="connsiteX23" fmla="*/ 402123 w 489173"/>
                    <a:gd name="connsiteY23" fmla="*/ 8435 h 1397222"/>
                    <a:gd name="connsiteX24" fmla="*/ 422488 w 489173"/>
                    <a:gd name="connsiteY24" fmla="*/ 0 h 1397222"/>
                    <a:gd name="connsiteX25" fmla="*/ 451288 w 489173"/>
                    <a:gd name="connsiteY25" fmla="*/ 28800 h 1397222"/>
                    <a:gd name="connsiteX26" fmla="*/ 489172 w 489173"/>
                    <a:gd name="connsiteY26" fmla="*/ 1094702 h 1397222"/>
                    <a:gd name="connsiteX27" fmla="*/ 312706 w 489173"/>
                    <a:gd name="connsiteY27" fmla="*/ 1397222 h 1397222"/>
                    <a:gd name="connsiteX28" fmla="*/ 176466 w 489173"/>
                    <a:gd name="connsiteY28" fmla="*/ 1397222 h 1397222"/>
                    <a:gd name="connsiteX29" fmla="*/ 0 w 489173"/>
                    <a:gd name="connsiteY29" fmla="*/ 1094702 h 1397222"/>
                    <a:gd name="connsiteX30" fmla="*/ 44139 w 489173"/>
                    <a:gd name="connsiteY30" fmla="*/ 28800 h 1397222"/>
                    <a:gd name="connsiteX31" fmla="*/ 72939 w 489173"/>
                    <a:gd name="connsiteY31" fmla="*/ 0 h 1397222"/>
                    <a:gd name="connsiteX0" fmla="*/ 72993 w 489227"/>
                    <a:gd name="connsiteY0" fmla="*/ 0 h 1397222"/>
                    <a:gd name="connsiteX1" fmla="*/ 93358 w 489227"/>
                    <a:gd name="connsiteY1" fmla="*/ 8435 h 1397222"/>
                    <a:gd name="connsiteX2" fmla="*/ 100861 w 489227"/>
                    <a:gd name="connsiteY2" fmla="*/ 26550 h 1397222"/>
                    <a:gd name="connsiteX3" fmla="*/ 100860 w 489227"/>
                    <a:gd name="connsiteY3" fmla="*/ 765594 h 1397222"/>
                    <a:gd name="connsiteX4" fmla="*/ 131234 w 489227"/>
                    <a:gd name="connsiteY4" fmla="*/ 795968 h 1397222"/>
                    <a:gd name="connsiteX5" fmla="*/ 161608 w 489227"/>
                    <a:gd name="connsiteY5" fmla="*/ 765594 h 1397222"/>
                    <a:gd name="connsiteX6" fmla="*/ 161608 w 489227"/>
                    <a:gd name="connsiteY6" fmla="*/ 28704 h 1397222"/>
                    <a:gd name="connsiteX7" fmla="*/ 170003 w 489227"/>
                    <a:gd name="connsiteY7" fmla="*/ 8435 h 1397222"/>
                    <a:gd name="connsiteX8" fmla="*/ 190368 w 489227"/>
                    <a:gd name="connsiteY8" fmla="*/ 0 h 1397222"/>
                    <a:gd name="connsiteX9" fmla="*/ 210733 w 489227"/>
                    <a:gd name="connsiteY9" fmla="*/ 8435 h 1397222"/>
                    <a:gd name="connsiteX10" fmla="*/ 217165 w 489227"/>
                    <a:gd name="connsiteY10" fmla="*/ 23964 h 1397222"/>
                    <a:gd name="connsiteX11" fmla="*/ 217164 w 489227"/>
                    <a:gd name="connsiteY11" fmla="*/ 765292 h 1397222"/>
                    <a:gd name="connsiteX12" fmla="*/ 247538 w 489227"/>
                    <a:gd name="connsiteY12" fmla="*/ 795666 h 1397222"/>
                    <a:gd name="connsiteX13" fmla="*/ 277912 w 489227"/>
                    <a:gd name="connsiteY13" fmla="*/ 765292 h 1397222"/>
                    <a:gd name="connsiteX14" fmla="*/ 277912 w 489227"/>
                    <a:gd name="connsiteY14" fmla="*/ 25070 h 1397222"/>
                    <a:gd name="connsiteX15" fmla="*/ 284802 w 489227"/>
                    <a:gd name="connsiteY15" fmla="*/ 8435 h 1397222"/>
                    <a:gd name="connsiteX16" fmla="*/ 305167 w 489227"/>
                    <a:gd name="connsiteY16" fmla="*/ 0 h 1397222"/>
                    <a:gd name="connsiteX17" fmla="*/ 325532 w 489227"/>
                    <a:gd name="connsiteY17" fmla="*/ 8435 h 1397222"/>
                    <a:gd name="connsiteX18" fmla="*/ 333470 w 489227"/>
                    <a:gd name="connsiteY18" fmla="*/ 27600 h 1397222"/>
                    <a:gd name="connsiteX19" fmla="*/ 333469 w 489227"/>
                    <a:gd name="connsiteY19" fmla="*/ 758388 h 1397222"/>
                    <a:gd name="connsiteX20" fmla="*/ 363843 w 489227"/>
                    <a:gd name="connsiteY20" fmla="*/ 788762 h 1397222"/>
                    <a:gd name="connsiteX21" fmla="*/ 394217 w 489227"/>
                    <a:gd name="connsiteY21" fmla="*/ 758388 h 1397222"/>
                    <a:gd name="connsiteX22" fmla="*/ 394217 w 489227"/>
                    <a:gd name="connsiteY22" fmla="*/ 27653 h 1397222"/>
                    <a:gd name="connsiteX23" fmla="*/ 402177 w 489227"/>
                    <a:gd name="connsiteY23" fmla="*/ 8435 h 1397222"/>
                    <a:gd name="connsiteX24" fmla="*/ 422542 w 489227"/>
                    <a:gd name="connsiteY24" fmla="*/ 0 h 1397222"/>
                    <a:gd name="connsiteX25" fmla="*/ 451342 w 489227"/>
                    <a:gd name="connsiteY25" fmla="*/ 28800 h 1397222"/>
                    <a:gd name="connsiteX26" fmla="*/ 489226 w 489227"/>
                    <a:gd name="connsiteY26" fmla="*/ 1094702 h 1397222"/>
                    <a:gd name="connsiteX27" fmla="*/ 312760 w 489227"/>
                    <a:gd name="connsiteY27" fmla="*/ 1397222 h 1397222"/>
                    <a:gd name="connsiteX28" fmla="*/ 176520 w 489227"/>
                    <a:gd name="connsiteY28" fmla="*/ 1397222 h 1397222"/>
                    <a:gd name="connsiteX29" fmla="*/ 54 w 489227"/>
                    <a:gd name="connsiteY29" fmla="*/ 1094702 h 1397222"/>
                    <a:gd name="connsiteX30" fmla="*/ 44193 w 489227"/>
                    <a:gd name="connsiteY30" fmla="*/ 28800 h 1397222"/>
                    <a:gd name="connsiteX31" fmla="*/ 72993 w 489227"/>
                    <a:gd name="connsiteY31" fmla="*/ 0 h 13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9227" h="1397222">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 name="그룹 24">
                <a:extLst>
                  <a:ext uri="{FF2B5EF4-FFF2-40B4-BE49-F238E27FC236}">
                    <a16:creationId xmlns:a16="http://schemas.microsoft.com/office/drawing/2014/main" id="{4EEC9D45-EB00-4181-9D4A-32D982206C6D}"/>
                  </a:ext>
                </a:extLst>
              </p:cNvPr>
              <p:cNvGrpSpPr/>
              <p:nvPr/>
            </p:nvGrpSpPr>
            <p:grpSpPr>
              <a:xfrm>
                <a:off x="6926167" y="3338826"/>
                <a:ext cx="206038" cy="1968491"/>
                <a:chOff x="10476289" y="295274"/>
                <a:chExt cx="567208" cy="6132431"/>
              </a:xfrm>
              <a:solidFill>
                <a:schemeClr val="bg1"/>
              </a:solidFill>
              <a:effectLst/>
            </p:grpSpPr>
            <p:grpSp>
              <p:nvGrpSpPr>
                <p:cNvPr id="15" name="그룹 25">
                  <a:extLst>
                    <a:ext uri="{FF2B5EF4-FFF2-40B4-BE49-F238E27FC236}">
                      <a16:creationId xmlns:a16="http://schemas.microsoft.com/office/drawing/2014/main" id="{D27259DB-01D0-4918-924F-DB857873DE41}"/>
                    </a:ext>
                  </a:extLst>
                </p:cNvPr>
                <p:cNvGrpSpPr/>
                <p:nvPr/>
              </p:nvGrpSpPr>
              <p:grpSpPr>
                <a:xfrm>
                  <a:off x="10690849" y="3203663"/>
                  <a:ext cx="352648" cy="3224042"/>
                  <a:chOff x="3737748" y="3214934"/>
                  <a:chExt cx="352648" cy="3224042"/>
                </a:xfrm>
                <a:grpFill/>
              </p:grpSpPr>
              <p:sp>
                <p:nvSpPr>
                  <p:cNvPr id="17" name="사다리꼴 27">
                    <a:extLst>
                      <a:ext uri="{FF2B5EF4-FFF2-40B4-BE49-F238E27FC236}">
                        <a16:creationId xmlns:a16="http://schemas.microsoft.com/office/drawing/2014/main" id="{F22CD297-0C4C-4F01-8BDE-3EE45C41FD2D}"/>
                      </a:ext>
                    </a:extLst>
                  </p:cNvPr>
                  <p:cNvSpPr/>
                  <p:nvPr/>
                </p:nvSpPr>
                <p:spPr>
                  <a:xfrm>
                    <a:off x="3737748" y="3214934"/>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28">
                    <a:extLst>
                      <a:ext uri="{FF2B5EF4-FFF2-40B4-BE49-F238E27FC236}">
                        <a16:creationId xmlns:a16="http://schemas.microsoft.com/office/drawing/2014/main" id="{E997E51A-B8EB-40B8-92BA-A67F8DBFFD1C}"/>
                      </a:ext>
                    </a:extLst>
                  </p:cNvPr>
                  <p:cNvSpPr/>
                  <p:nvPr/>
                </p:nvSpPr>
                <p:spPr>
                  <a:xfrm>
                    <a:off x="3737748" y="6086328"/>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자유형: 도형 26">
                  <a:extLst>
                    <a:ext uri="{FF2B5EF4-FFF2-40B4-BE49-F238E27FC236}">
                      <a16:creationId xmlns:a16="http://schemas.microsoft.com/office/drawing/2014/main" id="{39D6F055-98C5-478F-BA56-FDD3135C6DD9}"/>
                    </a:ext>
                  </a:extLst>
                </p:cNvPr>
                <p:cNvSpPr/>
                <p:nvPr/>
              </p:nvSpPr>
              <p:spPr>
                <a:xfrm>
                  <a:off x="10476289" y="295274"/>
                  <a:ext cx="533238" cy="2908390"/>
                </a:xfrm>
                <a:custGeom>
                  <a:avLst/>
                  <a:gdLst>
                    <a:gd name="connsiteX0" fmla="*/ 400050 w 428625"/>
                    <a:gd name="connsiteY0" fmla="*/ 3267075 h 3267075"/>
                    <a:gd name="connsiteX1" fmla="*/ 0 w 428625"/>
                    <a:gd name="connsiteY1" fmla="*/ 3219450 h 3267075"/>
                    <a:gd name="connsiteX2" fmla="*/ 428625 w 428625"/>
                    <a:gd name="connsiteY2" fmla="*/ 0 h 3267075"/>
                    <a:gd name="connsiteX3" fmla="*/ 400050 w 428625"/>
                    <a:gd name="connsiteY3" fmla="*/ 3267075 h 3267075"/>
                    <a:gd name="connsiteX0" fmla="*/ 400050 w 428625"/>
                    <a:gd name="connsiteY0" fmla="*/ 3267940 h 3267940"/>
                    <a:gd name="connsiteX1" fmla="*/ 0 w 428625"/>
                    <a:gd name="connsiteY1" fmla="*/ 3220315 h 3267940"/>
                    <a:gd name="connsiteX2" fmla="*/ 428625 w 428625"/>
                    <a:gd name="connsiteY2" fmla="*/ 865 h 3267940"/>
                    <a:gd name="connsiteX3" fmla="*/ 400050 w 428625"/>
                    <a:gd name="connsiteY3" fmla="*/ 3267940 h 3267940"/>
                    <a:gd name="connsiteX0" fmla="*/ 409575 w 438150"/>
                    <a:gd name="connsiteY0" fmla="*/ 3267920 h 3277445"/>
                    <a:gd name="connsiteX1" fmla="*/ 0 w 438150"/>
                    <a:gd name="connsiteY1" fmla="*/ 3277445 h 3277445"/>
                    <a:gd name="connsiteX2" fmla="*/ 438150 w 438150"/>
                    <a:gd name="connsiteY2" fmla="*/ 845 h 3277445"/>
                    <a:gd name="connsiteX3" fmla="*/ 409575 w 438150"/>
                    <a:gd name="connsiteY3" fmla="*/ 3267920 h 3277445"/>
                    <a:gd name="connsiteX0" fmla="*/ 420864 w 449439"/>
                    <a:gd name="connsiteY0" fmla="*/ 3267824 h 3277349"/>
                    <a:gd name="connsiteX1" fmla="*/ 11289 w 449439"/>
                    <a:gd name="connsiteY1" fmla="*/ 3277349 h 3277349"/>
                    <a:gd name="connsiteX2" fmla="*/ 449439 w 449439"/>
                    <a:gd name="connsiteY2" fmla="*/ 749 h 3277349"/>
                    <a:gd name="connsiteX3" fmla="*/ 420864 w 449439"/>
                    <a:gd name="connsiteY3" fmla="*/ 3267824 h 3277349"/>
                    <a:gd name="connsiteX0" fmla="*/ 426865 w 455440"/>
                    <a:gd name="connsiteY0" fmla="*/ 3268012 h 3277537"/>
                    <a:gd name="connsiteX1" fmla="*/ 17290 w 455440"/>
                    <a:gd name="connsiteY1" fmla="*/ 3277537 h 3277537"/>
                    <a:gd name="connsiteX2" fmla="*/ 455440 w 455440"/>
                    <a:gd name="connsiteY2" fmla="*/ 937 h 3277537"/>
                    <a:gd name="connsiteX3" fmla="*/ 426865 w 455440"/>
                    <a:gd name="connsiteY3" fmla="*/ 3268012 h 3277537"/>
                    <a:gd name="connsiteX0" fmla="*/ 420865 w 449440"/>
                    <a:gd name="connsiteY0" fmla="*/ 3268029 h 3277554"/>
                    <a:gd name="connsiteX1" fmla="*/ 11290 w 449440"/>
                    <a:gd name="connsiteY1" fmla="*/ 3277554 h 3277554"/>
                    <a:gd name="connsiteX2" fmla="*/ 449440 w 449440"/>
                    <a:gd name="connsiteY2" fmla="*/ 954 h 3277554"/>
                    <a:gd name="connsiteX3" fmla="*/ 420865 w 449440"/>
                    <a:gd name="connsiteY3" fmla="*/ 3268029 h 3277554"/>
                    <a:gd name="connsiteX0" fmla="*/ 458965 w 458965"/>
                    <a:gd name="connsiteY0" fmla="*/ 3258504 h 3277554"/>
                    <a:gd name="connsiteX1" fmla="*/ 11290 w 458965"/>
                    <a:gd name="connsiteY1" fmla="*/ 3277554 h 3277554"/>
                    <a:gd name="connsiteX2" fmla="*/ 449440 w 458965"/>
                    <a:gd name="connsiteY2" fmla="*/ 954 h 3277554"/>
                    <a:gd name="connsiteX3" fmla="*/ 458965 w 458965"/>
                    <a:gd name="connsiteY3" fmla="*/ 3258504 h 3277554"/>
                    <a:gd name="connsiteX0" fmla="*/ 458965 w 468741"/>
                    <a:gd name="connsiteY0" fmla="*/ 3258504 h 3277554"/>
                    <a:gd name="connsiteX1" fmla="*/ 11290 w 468741"/>
                    <a:gd name="connsiteY1" fmla="*/ 3277554 h 3277554"/>
                    <a:gd name="connsiteX2" fmla="*/ 449440 w 468741"/>
                    <a:gd name="connsiteY2" fmla="*/ 954 h 3277554"/>
                    <a:gd name="connsiteX3" fmla="*/ 458965 w 468741"/>
                    <a:gd name="connsiteY3" fmla="*/ 3258504 h 3277554"/>
                    <a:gd name="connsiteX0" fmla="*/ 458965 w 475898"/>
                    <a:gd name="connsiteY0" fmla="*/ 3258504 h 3277554"/>
                    <a:gd name="connsiteX1" fmla="*/ 11290 w 475898"/>
                    <a:gd name="connsiteY1" fmla="*/ 3277554 h 3277554"/>
                    <a:gd name="connsiteX2" fmla="*/ 449440 w 475898"/>
                    <a:gd name="connsiteY2" fmla="*/ 954 h 3277554"/>
                    <a:gd name="connsiteX3" fmla="*/ 458965 w 475898"/>
                    <a:gd name="connsiteY3" fmla="*/ 3258504 h 3277554"/>
                    <a:gd name="connsiteX0" fmla="*/ 460407 w 477340"/>
                    <a:gd name="connsiteY0" fmla="*/ 3258186 h 3277236"/>
                    <a:gd name="connsiteX1" fmla="*/ 12732 w 477340"/>
                    <a:gd name="connsiteY1" fmla="*/ 3277236 h 3277236"/>
                    <a:gd name="connsiteX2" fmla="*/ 450882 w 477340"/>
                    <a:gd name="connsiteY2" fmla="*/ 636 h 3277236"/>
                    <a:gd name="connsiteX3" fmla="*/ 460407 w 477340"/>
                    <a:gd name="connsiteY3" fmla="*/ 3258186 h 3277236"/>
                    <a:gd name="connsiteX0" fmla="*/ 487474 w 504407"/>
                    <a:gd name="connsiteY0" fmla="*/ 3258194 h 3258194"/>
                    <a:gd name="connsiteX1" fmla="*/ 11224 w 504407"/>
                    <a:gd name="connsiteY1" fmla="*/ 3248669 h 3258194"/>
                    <a:gd name="connsiteX2" fmla="*/ 477949 w 504407"/>
                    <a:gd name="connsiteY2" fmla="*/ 644 h 3258194"/>
                    <a:gd name="connsiteX3" fmla="*/ 487474 w 504407"/>
                    <a:gd name="connsiteY3" fmla="*/ 3258194 h 3258194"/>
                    <a:gd name="connsiteX0" fmla="*/ 487474 w 504407"/>
                    <a:gd name="connsiteY0" fmla="*/ 3258194 h 3285812"/>
                    <a:gd name="connsiteX1" fmla="*/ 11224 w 504407"/>
                    <a:gd name="connsiteY1" fmla="*/ 3248669 h 3285812"/>
                    <a:gd name="connsiteX2" fmla="*/ 477949 w 504407"/>
                    <a:gd name="connsiteY2" fmla="*/ 644 h 3285812"/>
                    <a:gd name="connsiteX3" fmla="*/ 487474 w 504407"/>
                    <a:gd name="connsiteY3" fmla="*/ 3258194 h 3285812"/>
                    <a:gd name="connsiteX0" fmla="*/ 487474 w 504407"/>
                    <a:gd name="connsiteY0" fmla="*/ 3258194 h 3277380"/>
                    <a:gd name="connsiteX1" fmla="*/ 11224 w 504407"/>
                    <a:gd name="connsiteY1" fmla="*/ 3248669 h 3277380"/>
                    <a:gd name="connsiteX2" fmla="*/ 477949 w 504407"/>
                    <a:gd name="connsiteY2" fmla="*/ 644 h 3277380"/>
                    <a:gd name="connsiteX3" fmla="*/ 487474 w 504407"/>
                    <a:gd name="connsiteY3" fmla="*/ 3258194 h 3277380"/>
                    <a:gd name="connsiteX0" fmla="*/ 477949 w 499445"/>
                    <a:gd name="connsiteY0" fmla="*/ 3315344 h 3315344"/>
                    <a:gd name="connsiteX1" fmla="*/ 11224 w 499445"/>
                    <a:gd name="connsiteY1" fmla="*/ 3248669 h 3315344"/>
                    <a:gd name="connsiteX2" fmla="*/ 477949 w 499445"/>
                    <a:gd name="connsiteY2" fmla="*/ 644 h 3315344"/>
                    <a:gd name="connsiteX3" fmla="*/ 477949 w 499445"/>
                    <a:gd name="connsiteY3" fmla="*/ 3315344 h 3315344"/>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04959 w 532163"/>
                    <a:gd name="connsiteY0" fmla="*/ 3267717 h 3278507"/>
                    <a:gd name="connsiteX1" fmla="*/ 9659 w 532163"/>
                    <a:gd name="connsiteY1" fmla="*/ 3258192 h 3278507"/>
                    <a:gd name="connsiteX2" fmla="*/ 514484 w 532163"/>
                    <a:gd name="connsiteY2" fmla="*/ 642 h 3278507"/>
                    <a:gd name="connsiteX3" fmla="*/ 504959 w 532163"/>
                    <a:gd name="connsiteY3" fmla="*/ 3267717 h 3278507"/>
                    <a:gd name="connsiteX0" fmla="*/ 504322 w 545560"/>
                    <a:gd name="connsiteY0" fmla="*/ 3067764 h 3078554"/>
                    <a:gd name="connsiteX1" fmla="*/ 9022 w 545560"/>
                    <a:gd name="connsiteY1" fmla="*/ 3058239 h 3078554"/>
                    <a:gd name="connsiteX2" fmla="*/ 532897 w 545560"/>
                    <a:gd name="connsiteY2" fmla="*/ 714 h 3078554"/>
                    <a:gd name="connsiteX3" fmla="*/ 504322 w 545560"/>
                    <a:gd name="connsiteY3" fmla="*/ 3067764 h 3078554"/>
                    <a:gd name="connsiteX0" fmla="*/ 504959 w 532163"/>
                    <a:gd name="connsiteY0" fmla="*/ 3086805 h 3097595"/>
                    <a:gd name="connsiteX1" fmla="*/ 9659 w 532163"/>
                    <a:gd name="connsiteY1" fmla="*/ 3077280 h 3097595"/>
                    <a:gd name="connsiteX2" fmla="*/ 514484 w 532163"/>
                    <a:gd name="connsiteY2" fmla="*/ 705 h 3097595"/>
                    <a:gd name="connsiteX3" fmla="*/ 504959 w 532163"/>
                    <a:gd name="connsiteY3" fmla="*/ 3086805 h 3097595"/>
                    <a:gd name="connsiteX0" fmla="*/ 506034 w 533238"/>
                    <a:gd name="connsiteY0" fmla="*/ 3086100 h 3096890"/>
                    <a:gd name="connsiteX1" fmla="*/ 10734 w 533238"/>
                    <a:gd name="connsiteY1" fmla="*/ 3076575 h 3096890"/>
                    <a:gd name="connsiteX2" fmla="*/ 515559 w 533238"/>
                    <a:gd name="connsiteY2" fmla="*/ 0 h 3096890"/>
                    <a:gd name="connsiteX3" fmla="*/ 506034 w 533238"/>
                    <a:gd name="connsiteY3" fmla="*/ 3086100 h 3096890"/>
                    <a:gd name="connsiteX0" fmla="*/ 506034 w 533238"/>
                    <a:gd name="connsiteY0" fmla="*/ 3086100 h 3088655"/>
                    <a:gd name="connsiteX1" fmla="*/ 10734 w 533238"/>
                    <a:gd name="connsiteY1" fmla="*/ 3076575 h 3088655"/>
                    <a:gd name="connsiteX2" fmla="*/ 515559 w 533238"/>
                    <a:gd name="connsiteY2" fmla="*/ 0 h 3088655"/>
                    <a:gd name="connsiteX3" fmla="*/ 506034 w 533238"/>
                    <a:gd name="connsiteY3" fmla="*/ 3086100 h 3088655"/>
                  </a:gdLst>
                  <a:ahLst/>
                  <a:cxnLst>
                    <a:cxn ang="0">
                      <a:pos x="connsiteX0" y="connsiteY0"/>
                    </a:cxn>
                    <a:cxn ang="0">
                      <a:pos x="connsiteX1" y="connsiteY1"/>
                    </a:cxn>
                    <a:cxn ang="0">
                      <a:pos x="connsiteX2" y="connsiteY2"/>
                    </a:cxn>
                    <a:cxn ang="0">
                      <a:pos x="connsiteX3" y="connsiteY3"/>
                    </a:cxn>
                  </a:cxnLst>
                  <a:rect l="l" t="t" r="r" b="b"/>
                  <a:pathLst>
                    <a:path w="533238" h="3088655">
                      <a:moveTo>
                        <a:pt x="506034" y="3086100"/>
                      </a:moveTo>
                      <a:cubicBezTo>
                        <a:pt x="347284" y="3082925"/>
                        <a:pt x="159959" y="3098800"/>
                        <a:pt x="10734" y="3076575"/>
                      </a:cubicBezTo>
                      <a:cubicBezTo>
                        <a:pt x="-46416" y="1736725"/>
                        <a:pt x="125034" y="15875"/>
                        <a:pt x="515559" y="0"/>
                      </a:cubicBezTo>
                      <a:cubicBezTo>
                        <a:pt x="547309" y="9525"/>
                        <a:pt x="531434" y="1943100"/>
                        <a:pt x="506034" y="30861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1" name="그룹 119">
                <a:extLst>
                  <a:ext uri="{FF2B5EF4-FFF2-40B4-BE49-F238E27FC236}">
                    <a16:creationId xmlns:a16="http://schemas.microsoft.com/office/drawing/2014/main" id="{47EFC9D1-9DEC-426E-8029-75AE5763BFF6}"/>
                  </a:ext>
                </a:extLst>
              </p:cNvPr>
              <p:cNvGrpSpPr/>
              <p:nvPr/>
            </p:nvGrpSpPr>
            <p:grpSpPr>
              <a:xfrm>
                <a:off x="5817530" y="3404710"/>
                <a:ext cx="409995" cy="1836722"/>
                <a:chOff x="4241914" y="2176670"/>
                <a:chExt cx="1118390" cy="5010230"/>
              </a:xfrm>
              <a:solidFill>
                <a:schemeClr val="bg1"/>
              </a:solidFill>
              <a:effectLst/>
            </p:grpSpPr>
            <p:sp>
              <p:nvSpPr>
                <p:cNvPr id="12" name="타원 55">
                  <a:extLst>
                    <a:ext uri="{FF2B5EF4-FFF2-40B4-BE49-F238E27FC236}">
                      <a16:creationId xmlns:a16="http://schemas.microsoft.com/office/drawing/2014/main" id="{AD0E7A37-8049-47AC-8B9B-FCD956C980F4}"/>
                    </a:ext>
                  </a:extLst>
                </p:cNvPr>
                <p:cNvSpPr/>
                <p:nvPr/>
              </p:nvSpPr>
              <p:spPr>
                <a:xfrm>
                  <a:off x="4241914" y="2176670"/>
                  <a:ext cx="1118390" cy="1811875"/>
                </a:xfrm>
                <a:custGeom>
                  <a:avLst/>
                  <a:gdLst>
                    <a:gd name="connsiteX0" fmla="*/ 0 w 1173877"/>
                    <a:gd name="connsiteY0" fmla="*/ 586939 h 1173877"/>
                    <a:gd name="connsiteX1" fmla="*/ 586939 w 1173877"/>
                    <a:gd name="connsiteY1" fmla="*/ 0 h 1173877"/>
                    <a:gd name="connsiteX2" fmla="*/ 1173878 w 1173877"/>
                    <a:gd name="connsiteY2" fmla="*/ 586939 h 1173877"/>
                    <a:gd name="connsiteX3" fmla="*/ 586939 w 1173877"/>
                    <a:gd name="connsiteY3" fmla="*/ 1173878 h 1173877"/>
                    <a:gd name="connsiteX4" fmla="*/ 0 w 1173877"/>
                    <a:gd name="connsiteY4" fmla="*/ 586939 h 1173877"/>
                    <a:gd name="connsiteX0" fmla="*/ 41 w 1173919"/>
                    <a:gd name="connsiteY0" fmla="*/ 932720 h 1519659"/>
                    <a:gd name="connsiteX1" fmla="*/ 610033 w 1173919"/>
                    <a:gd name="connsiteY1" fmla="*/ 0 h 1519659"/>
                    <a:gd name="connsiteX2" fmla="*/ 1173919 w 1173919"/>
                    <a:gd name="connsiteY2" fmla="*/ 932720 h 1519659"/>
                    <a:gd name="connsiteX3" fmla="*/ 586980 w 1173919"/>
                    <a:gd name="connsiteY3" fmla="*/ 1519659 h 1519659"/>
                    <a:gd name="connsiteX4" fmla="*/ 41 w 1173919"/>
                    <a:gd name="connsiteY4" fmla="*/ 932720 h 1519659"/>
                    <a:gd name="connsiteX0" fmla="*/ 74 w 1173952"/>
                    <a:gd name="connsiteY0" fmla="*/ 932720 h 1842389"/>
                    <a:gd name="connsiteX1" fmla="*/ 610066 w 1173952"/>
                    <a:gd name="connsiteY1" fmla="*/ 0 h 1842389"/>
                    <a:gd name="connsiteX2" fmla="*/ 1173952 w 1173952"/>
                    <a:gd name="connsiteY2" fmla="*/ 932720 h 1842389"/>
                    <a:gd name="connsiteX3" fmla="*/ 579329 w 1173952"/>
                    <a:gd name="connsiteY3" fmla="*/ 1842389 h 1842389"/>
                    <a:gd name="connsiteX4" fmla="*/ 74 w 1173952"/>
                    <a:gd name="connsiteY4" fmla="*/ 932720 h 1842389"/>
                    <a:gd name="connsiteX0" fmla="*/ 17 w 1173895"/>
                    <a:gd name="connsiteY0" fmla="*/ 932720 h 1842389"/>
                    <a:gd name="connsiteX1" fmla="*/ 610009 w 1173895"/>
                    <a:gd name="connsiteY1" fmla="*/ 0 h 1842389"/>
                    <a:gd name="connsiteX2" fmla="*/ 1173895 w 1173895"/>
                    <a:gd name="connsiteY2" fmla="*/ 932720 h 1842389"/>
                    <a:gd name="connsiteX3" fmla="*/ 579272 w 1173895"/>
                    <a:gd name="connsiteY3" fmla="*/ 1842389 h 1842389"/>
                    <a:gd name="connsiteX4" fmla="*/ 17 w 1173895"/>
                    <a:gd name="connsiteY4" fmla="*/ 932720 h 1842389"/>
                    <a:gd name="connsiteX0" fmla="*/ 756 w 1174634"/>
                    <a:gd name="connsiteY0" fmla="*/ 932720 h 1842389"/>
                    <a:gd name="connsiteX1" fmla="*/ 610748 w 1174634"/>
                    <a:gd name="connsiteY1" fmla="*/ 0 h 1842389"/>
                    <a:gd name="connsiteX2" fmla="*/ 1174634 w 1174634"/>
                    <a:gd name="connsiteY2" fmla="*/ 932720 h 1842389"/>
                    <a:gd name="connsiteX3" fmla="*/ 580011 w 1174634"/>
                    <a:gd name="connsiteY3" fmla="*/ 1842389 h 1842389"/>
                    <a:gd name="connsiteX4" fmla="*/ 756 w 1174634"/>
                    <a:gd name="connsiteY4" fmla="*/ 932720 h 1842389"/>
                    <a:gd name="connsiteX0" fmla="*/ 756 w 1174634"/>
                    <a:gd name="connsiteY0" fmla="*/ 932720 h 1842389"/>
                    <a:gd name="connsiteX1" fmla="*/ 610748 w 1174634"/>
                    <a:gd name="connsiteY1" fmla="*/ 0 h 1842389"/>
                    <a:gd name="connsiteX2" fmla="*/ 1174634 w 1174634"/>
                    <a:gd name="connsiteY2" fmla="*/ 932720 h 1842389"/>
                    <a:gd name="connsiteX3" fmla="*/ 580011 w 1174634"/>
                    <a:gd name="connsiteY3" fmla="*/ 1842389 h 1842389"/>
                    <a:gd name="connsiteX4" fmla="*/ 756 w 1174634"/>
                    <a:gd name="connsiteY4" fmla="*/ 932720 h 1842389"/>
                    <a:gd name="connsiteX0" fmla="*/ 542 w 1174420"/>
                    <a:gd name="connsiteY0" fmla="*/ 932720 h 1842389"/>
                    <a:gd name="connsiteX1" fmla="*/ 610534 w 1174420"/>
                    <a:gd name="connsiteY1" fmla="*/ 0 h 1842389"/>
                    <a:gd name="connsiteX2" fmla="*/ 1174420 w 1174420"/>
                    <a:gd name="connsiteY2" fmla="*/ 932720 h 1842389"/>
                    <a:gd name="connsiteX3" fmla="*/ 579797 w 1174420"/>
                    <a:gd name="connsiteY3" fmla="*/ 1842389 h 1842389"/>
                    <a:gd name="connsiteX4" fmla="*/ 542 w 1174420"/>
                    <a:gd name="connsiteY4" fmla="*/ 932720 h 1842389"/>
                    <a:gd name="connsiteX0" fmla="*/ 542 w 1174420"/>
                    <a:gd name="connsiteY0" fmla="*/ 932720 h 1842389"/>
                    <a:gd name="connsiteX1" fmla="*/ 610534 w 1174420"/>
                    <a:gd name="connsiteY1" fmla="*/ 0 h 1842389"/>
                    <a:gd name="connsiteX2" fmla="*/ 1174420 w 1174420"/>
                    <a:gd name="connsiteY2" fmla="*/ 932720 h 1842389"/>
                    <a:gd name="connsiteX3" fmla="*/ 579797 w 1174420"/>
                    <a:gd name="connsiteY3" fmla="*/ 1842389 h 1842389"/>
                    <a:gd name="connsiteX4" fmla="*/ 542 w 1174420"/>
                    <a:gd name="connsiteY4" fmla="*/ 932720 h 1842389"/>
                    <a:gd name="connsiteX0" fmla="*/ 542 w 1175985"/>
                    <a:gd name="connsiteY0" fmla="*/ 932720 h 1842389"/>
                    <a:gd name="connsiteX1" fmla="*/ 610534 w 1175985"/>
                    <a:gd name="connsiteY1" fmla="*/ 0 h 1842389"/>
                    <a:gd name="connsiteX2" fmla="*/ 1174420 w 1175985"/>
                    <a:gd name="connsiteY2" fmla="*/ 932720 h 1842389"/>
                    <a:gd name="connsiteX3" fmla="*/ 579797 w 1175985"/>
                    <a:gd name="connsiteY3" fmla="*/ 1842389 h 1842389"/>
                    <a:gd name="connsiteX4" fmla="*/ 542 w 1175985"/>
                    <a:gd name="connsiteY4" fmla="*/ 932720 h 1842389"/>
                    <a:gd name="connsiteX0" fmla="*/ 542 w 1175985"/>
                    <a:gd name="connsiteY0" fmla="*/ 932720 h 1842389"/>
                    <a:gd name="connsiteX1" fmla="*/ 610534 w 1175985"/>
                    <a:gd name="connsiteY1" fmla="*/ 0 h 1842389"/>
                    <a:gd name="connsiteX2" fmla="*/ 1174420 w 1175985"/>
                    <a:gd name="connsiteY2" fmla="*/ 932720 h 1842389"/>
                    <a:gd name="connsiteX3" fmla="*/ 579797 w 1175985"/>
                    <a:gd name="connsiteY3" fmla="*/ 1842389 h 1842389"/>
                    <a:gd name="connsiteX4" fmla="*/ 542 w 1175985"/>
                    <a:gd name="connsiteY4" fmla="*/ 932720 h 1842389"/>
                    <a:gd name="connsiteX0" fmla="*/ 542 w 1174536"/>
                    <a:gd name="connsiteY0" fmla="*/ 932720 h 1842389"/>
                    <a:gd name="connsiteX1" fmla="*/ 610534 w 1174536"/>
                    <a:gd name="connsiteY1" fmla="*/ 0 h 1842389"/>
                    <a:gd name="connsiteX2" fmla="*/ 1174420 w 1174536"/>
                    <a:gd name="connsiteY2" fmla="*/ 932720 h 1842389"/>
                    <a:gd name="connsiteX3" fmla="*/ 579797 w 1174536"/>
                    <a:gd name="connsiteY3" fmla="*/ 1842389 h 1842389"/>
                    <a:gd name="connsiteX4" fmla="*/ 542 w 1174536"/>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872 w 1144196"/>
                    <a:gd name="connsiteY0" fmla="*/ 932720 h 1842389"/>
                    <a:gd name="connsiteX1" fmla="*/ 580128 w 1144196"/>
                    <a:gd name="connsiteY1" fmla="*/ 0 h 1842389"/>
                    <a:gd name="connsiteX2" fmla="*/ 1144014 w 1144196"/>
                    <a:gd name="connsiteY2" fmla="*/ 932720 h 1842389"/>
                    <a:gd name="connsiteX3" fmla="*/ 549391 w 1144196"/>
                    <a:gd name="connsiteY3" fmla="*/ 1842389 h 1842389"/>
                    <a:gd name="connsiteX4" fmla="*/ 872 w 1144196"/>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4 w 1144158"/>
                    <a:gd name="connsiteY0" fmla="*/ 932720 h 1842389"/>
                    <a:gd name="connsiteX1" fmla="*/ 579830 w 1144158"/>
                    <a:gd name="connsiteY1" fmla="*/ 0 h 1842389"/>
                    <a:gd name="connsiteX2" fmla="*/ 1143716 w 1144158"/>
                    <a:gd name="connsiteY2" fmla="*/ 932720 h 1842389"/>
                    <a:gd name="connsiteX3" fmla="*/ 549093 w 1144158"/>
                    <a:gd name="connsiteY3" fmla="*/ 1842389 h 1842389"/>
                    <a:gd name="connsiteX4" fmla="*/ 574 w 1144158"/>
                    <a:gd name="connsiteY4" fmla="*/ 932720 h 1842389"/>
                    <a:gd name="connsiteX0" fmla="*/ 574 w 1144158"/>
                    <a:gd name="connsiteY0" fmla="*/ 932720 h 1842389"/>
                    <a:gd name="connsiteX1" fmla="*/ 579830 w 1144158"/>
                    <a:gd name="connsiteY1" fmla="*/ 0 h 1842389"/>
                    <a:gd name="connsiteX2" fmla="*/ 1143716 w 1144158"/>
                    <a:gd name="connsiteY2" fmla="*/ 932720 h 1842389"/>
                    <a:gd name="connsiteX3" fmla="*/ 549093 w 1144158"/>
                    <a:gd name="connsiteY3" fmla="*/ 1842389 h 1842389"/>
                    <a:gd name="connsiteX4" fmla="*/ 574 w 1144158"/>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3 w 1136147"/>
                    <a:gd name="connsiteY0" fmla="*/ 932723 h 1842395"/>
                    <a:gd name="connsiteX1" fmla="*/ 579829 w 1136147"/>
                    <a:gd name="connsiteY1" fmla="*/ 3 h 1842395"/>
                    <a:gd name="connsiteX2" fmla="*/ 1136031 w 1136147"/>
                    <a:gd name="connsiteY2" fmla="*/ 925039 h 1842395"/>
                    <a:gd name="connsiteX3" fmla="*/ 549092 w 1136147"/>
                    <a:gd name="connsiteY3" fmla="*/ 1842392 h 1842395"/>
                    <a:gd name="connsiteX4" fmla="*/ 573 w 1136147"/>
                    <a:gd name="connsiteY4" fmla="*/ 932723 h 1842395"/>
                    <a:gd name="connsiteX0" fmla="*/ 573 w 1136147"/>
                    <a:gd name="connsiteY0" fmla="*/ 894353 h 1842497"/>
                    <a:gd name="connsiteX1" fmla="*/ 579829 w 1136147"/>
                    <a:gd name="connsiteY1" fmla="*/ 53 h 1842497"/>
                    <a:gd name="connsiteX2" fmla="*/ 1136031 w 1136147"/>
                    <a:gd name="connsiteY2" fmla="*/ 925089 h 1842497"/>
                    <a:gd name="connsiteX3" fmla="*/ 549092 w 1136147"/>
                    <a:gd name="connsiteY3" fmla="*/ 1842442 h 1842497"/>
                    <a:gd name="connsiteX4" fmla="*/ 573 w 1136147"/>
                    <a:gd name="connsiteY4" fmla="*/ 894353 h 1842497"/>
                    <a:gd name="connsiteX0" fmla="*/ 573 w 1136147"/>
                    <a:gd name="connsiteY0" fmla="*/ 894358 h 1842502"/>
                    <a:gd name="connsiteX1" fmla="*/ 579829 w 1136147"/>
                    <a:gd name="connsiteY1" fmla="*/ 58 h 1842502"/>
                    <a:gd name="connsiteX2" fmla="*/ 1136031 w 1136147"/>
                    <a:gd name="connsiteY2" fmla="*/ 925094 h 1842502"/>
                    <a:gd name="connsiteX3" fmla="*/ 549092 w 1136147"/>
                    <a:gd name="connsiteY3" fmla="*/ 1842447 h 1842502"/>
                    <a:gd name="connsiteX4" fmla="*/ 573 w 1136147"/>
                    <a:gd name="connsiteY4" fmla="*/ 894358 h 1842502"/>
                    <a:gd name="connsiteX0" fmla="*/ 573 w 1136147"/>
                    <a:gd name="connsiteY0" fmla="*/ 894362 h 1842506"/>
                    <a:gd name="connsiteX1" fmla="*/ 579829 w 1136147"/>
                    <a:gd name="connsiteY1" fmla="*/ 62 h 1842506"/>
                    <a:gd name="connsiteX2" fmla="*/ 1136031 w 1136147"/>
                    <a:gd name="connsiteY2" fmla="*/ 925098 h 1842506"/>
                    <a:gd name="connsiteX3" fmla="*/ 549092 w 1136147"/>
                    <a:gd name="connsiteY3" fmla="*/ 1842451 h 1842506"/>
                    <a:gd name="connsiteX4" fmla="*/ 573 w 1136147"/>
                    <a:gd name="connsiteY4" fmla="*/ 894362 h 1842506"/>
                    <a:gd name="connsiteX0" fmla="*/ 573 w 1136031"/>
                    <a:gd name="connsiteY0" fmla="*/ 894362 h 1842506"/>
                    <a:gd name="connsiteX1" fmla="*/ 579829 w 1136031"/>
                    <a:gd name="connsiteY1" fmla="*/ 62 h 1842506"/>
                    <a:gd name="connsiteX2" fmla="*/ 1136031 w 1136031"/>
                    <a:gd name="connsiteY2" fmla="*/ 925098 h 1842506"/>
                    <a:gd name="connsiteX3" fmla="*/ 549092 w 1136031"/>
                    <a:gd name="connsiteY3" fmla="*/ 1842451 h 1842506"/>
                    <a:gd name="connsiteX4" fmla="*/ 573 w 1136031"/>
                    <a:gd name="connsiteY4" fmla="*/ 894362 h 1842506"/>
                    <a:gd name="connsiteX0" fmla="*/ 944 w 1136402"/>
                    <a:gd name="connsiteY0" fmla="*/ 894362 h 1842506"/>
                    <a:gd name="connsiteX1" fmla="*/ 580200 w 1136402"/>
                    <a:gd name="connsiteY1" fmla="*/ 62 h 1842506"/>
                    <a:gd name="connsiteX2" fmla="*/ 1136402 w 1136402"/>
                    <a:gd name="connsiteY2" fmla="*/ 925098 h 1842506"/>
                    <a:gd name="connsiteX3" fmla="*/ 549463 w 1136402"/>
                    <a:gd name="connsiteY3" fmla="*/ 1842451 h 1842506"/>
                    <a:gd name="connsiteX4" fmla="*/ 944 w 1136402"/>
                    <a:gd name="connsiteY4" fmla="*/ 894362 h 1842506"/>
                    <a:gd name="connsiteX0" fmla="*/ 1105 w 1136563"/>
                    <a:gd name="connsiteY0" fmla="*/ 894362 h 1842506"/>
                    <a:gd name="connsiteX1" fmla="*/ 580361 w 1136563"/>
                    <a:gd name="connsiteY1" fmla="*/ 62 h 1842506"/>
                    <a:gd name="connsiteX2" fmla="*/ 1136563 w 1136563"/>
                    <a:gd name="connsiteY2" fmla="*/ 925098 h 1842506"/>
                    <a:gd name="connsiteX3" fmla="*/ 549624 w 1136563"/>
                    <a:gd name="connsiteY3" fmla="*/ 1842451 h 1842506"/>
                    <a:gd name="connsiteX4" fmla="*/ 1105 w 1136563"/>
                    <a:gd name="connsiteY4" fmla="*/ 894362 h 1842506"/>
                    <a:gd name="connsiteX0" fmla="*/ 1105 w 1136563"/>
                    <a:gd name="connsiteY0" fmla="*/ 894362 h 1842506"/>
                    <a:gd name="connsiteX1" fmla="*/ 580361 w 1136563"/>
                    <a:gd name="connsiteY1" fmla="*/ 62 h 1842506"/>
                    <a:gd name="connsiteX2" fmla="*/ 1136563 w 1136563"/>
                    <a:gd name="connsiteY2" fmla="*/ 925098 h 1842506"/>
                    <a:gd name="connsiteX3" fmla="*/ 549624 w 1136563"/>
                    <a:gd name="connsiteY3" fmla="*/ 1842451 h 1842506"/>
                    <a:gd name="connsiteX4" fmla="*/ 1105 w 1136563"/>
                    <a:gd name="connsiteY4" fmla="*/ 894362 h 1842506"/>
                    <a:gd name="connsiteX0" fmla="*/ 530 w 1175493"/>
                    <a:gd name="connsiteY0" fmla="*/ 904205 h 1842443"/>
                    <a:gd name="connsiteX1" fmla="*/ 619291 w 1175493"/>
                    <a:gd name="connsiteY1" fmla="*/ 29 h 1842443"/>
                    <a:gd name="connsiteX2" fmla="*/ 1175493 w 1175493"/>
                    <a:gd name="connsiteY2" fmla="*/ 925065 h 1842443"/>
                    <a:gd name="connsiteX3" fmla="*/ 588554 w 1175493"/>
                    <a:gd name="connsiteY3" fmla="*/ 1842418 h 1842443"/>
                    <a:gd name="connsiteX4" fmla="*/ 530 w 1175493"/>
                    <a:gd name="connsiteY4" fmla="*/ 904205 h 1842443"/>
                    <a:gd name="connsiteX0" fmla="*/ 527 w 1155736"/>
                    <a:gd name="connsiteY0" fmla="*/ 904205 h 1842443"/>
                    <a:gd name="connsiteX1" fmla="*/ 619288 w 1155736"/>
                    <a:gd name="connsiteY1" fmla="*/ 29 h 1842443"/>
                    <a:gd name="connsiteX2" fmla="*/ 1155736 w 1155736"/>
                    <a:gd name="connsiteY2" fmla="*/ 925065 h 1842443"/>
                    <a:gd name="connsiteX3" fmla="*/ 588551 w 1155736"/>
                    <a:gd name="connsiteY3" fmla="*/ 1842418 h 1842443"/>
                    <a:gd name="connsiteX4" fmla="*/ 527 w 1155736"/>
                    <a:gd name="connsiteY4" fmla="*/ 904205 h 1842443"/>
                    <a:gd name="connsiteX0" fmla="*/ 620 w 1155829"/>
                    <a:gd name="connsiteY0" fmla="*/ 904205 h 1842443"/>
                    <a:gd name="connsiteX1" fmla="*/ 619381 w 1155829"/>
                    <a:gd name="connsiteY1" fmla="*/ 29 h 1842443"/>
                    <a:gd name="connsiteX2" fmla="*/ 1155829 w 1155829"/>
                    <a:gd name="connsiteY2" fmla="*/ 925065 h 1842443"/>
                    <a:gd name="connsiteX3" fmla="*/ 588644 w 1155829"/>
                    <a:gd name="connsiteY3" fmla="*/ 1842418 h 1842443"/>
                    <a:gd name="connsiteX4" fmla="*/ 620 w 1155829"/>
                    <a:gd name="connsiteY4" fmla="*/ 904205 h 1842443"/>
                    <a:gd name="connsiteX0" fmla="*/ 853 w 1156062"/>
                    <a:gd name="connsiteY0" fmla="*/ 904570 h 1842808"/>
                    <a:gd name="connsiteX1" fmla="*/ 619614 w 1156062"/>
                    <a:gd name="connsiteY1" fmla="*/ 394 h 1842808"/>
                    <a:gd name="connsiteX2" fmla="*/ 1156062 w 1156062"/>
                    <a:gd name="connsiteY2" fmla="*/ 925430 h 1842808"/>
                    <a:gd name="connsiteX3" fmla="*/ 588877 w 1156062"/>
                    <a:gd name="connsiteY3" fmla="*/ 1842783 h 1842808"/>
                    <a:gd name="connsiteX4" fmla="*/ 853 w 1156062"/>
                    <a:gd name="connsiteY4" fmla="*/ 904570 h 1842808"/>
                    <a:gd name="connsiteX0" fmla="*/ 949 w 1156158"/>
                    <a:gd name="connsiteY0" fmla="*/ 904271 h 1842509"/>
                    <a:gd name="connsiteX1" fmla="*/ 619710 w 1156158"/>
                    <a:gd name="connsiteY1" fmla="*/ 95 h 1842509"/>
                    <a:gd name="connsiteX2" fmla="*/ 1156158 w 1156158"/>
                    <a:gd name="connsiteY2" fmla="*/ 925131 h 1842509"/>
                    <a:gd name="connsiteX3" fmla="*/ 588973 w 1156158"/>
                    <a:gd name="connsiteY3" fmla="*/ 1842484 h 1842509"/>
                    <a:gd name="connsiteX4" fmla="*/ 949 w 1156158"/>
                    <a:gd name="connsiteY4" fmla="*/ 904271 h 1842509"/>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8 w 1155217"/>
                    <a:gd name="connsiteY0" fmla="*/ 904270 h 1842508"/>
                    <a:gd name="connsiteX1" fmla="*/ 599016 w 1155217"/>
                    <a:gd name="connsiteY1" fmla="*/ 94 h 1842508"/>
                    <a:gd name="connsiteX2" fmla="*/ 1155217 w 1155217"/>
                    <a:gd name="connsiteY2" fmla="*/ 925130 h 1842508"/>
                    <a:gd name="connsiteX3" fmla="*/ 588032 w 1155217"/>
                    <a:gd name="connsiteY3" fmla="*/ 1842483 h 1842508"/>
                    <a:gd name="connsiteX4" fmla="*/ 8 w 1155217"/>
                    <a:gd name="connsiteY4" fmla="*/ 904270 h 1842508"/>
                    <a:gd name="connsiteX0" fmla="*/ 8 w 1155217"/>
                    <a:gd name="connsiteY0" fmla="*/ 904270 h 1842508"/>
                    <a:gd name="connsiteX1" fmla="*/ 599016 w 1155217"/>
                    <a:gd name="connsiteY1" fmla="*/ 94 h 1842508"/>
                    <a:gd name="connsiteX2" fmla="*/ 1155217 w 1155217"/>
                    <a:gd name="connsiteY2" fmla="*/ 925130 h 1842508"/>
                    <a:gd name="connsiteX3" fmla="*/ 588032 w 1155217"/>
                    <a:gd name="connsiteY3" fmla="*/ 1842483 h 1842508"/>
                    <a:gd name="connsiteX4" fmla="*/ 8 w 1155217"/>
                    <a:gd name="connsiteY4" fmla="*/ 904270 h 1842508"/>
                    <a:gd name="connsiteX0" fmla="*/ 184 w 1155393"/>
                    <a:gd name="connsiteY0" fmla="*/ 904270 h 1842508"/>
                    <a:gd name="connsiteX1" fmla="*/ 599192 w 1155393"/>
                    <a:gd name="connsiteY1" fmla="*/ 94 h 1842508"/>
                    <a:gd name="connsiteX2" fmla="*/ 1155393 w 1155393"/>
                    <a:gd name="connsiteY2" fmla="*/ 925130 h 1842508"/>
                    <a:gd name="connsiteX3" fmla="*/ 588208 w 1155393"/>
                    <a:gd name="connsiteY3" fmla="*/ 1842483 h 1842508"/>
                    <a:gd name="connsiteX4" fmla="*/ 184 w 1155393"/>
                    <a:gd name="connsiteY4" fmla="*/ 904270 h 1842508"/>
                    <a:gd name="connsiteX0" fmla="*/ 184 w 1155393"/>
                    <a:gd name="connsiteY0" fmla="*/ 904240 h 1842478"/>
                    <a:gd name="connsiteX1" fmla="*/ 599192 w 1155393"/>
                    <a:gd name="connsiteY1" fmla="*/ 64 h 1842478"/>
                    <a:gd name="connsiteX2" fmla="*/ 1155393 w 1155393"/>
                    <a:gd name="connsiteY2" fmla="*/ 925100 h 1842478"/>
                    <a:gd name="connsiteX3" fmla="*/ 588208 w 1155393"/>
                    <a:gd name="connsiteY3" fmla="*/ 1842453 h 1842478"/>
                    <a:gd name="connsiteX4" fmla="*/ 184 w 1155393"/>
                    <a:gd name="connsiteY4" fmla="*/ 904240 h 1842478"/>
                    <a:gd name="connsiteX0" fmla="*/ 184 w 1155393"/>
                    <a:gd name="connsiteY0" fmla="*/ 904259 h 1842497"/>
                    <a:gd name="connsiteX1" fmla="*/ 599192 w 1155393"/>
                    <a:gd name="connsiteY1" fmla="*/ 83 h 1842497"/>
                    <a:gd name="connsiteX2" fmla="*/ 1155393 w 1155393"/>
                    <a:gd name="connsiteY2" fmla="*/ 925119 h 1842497"/>
                    <a:gd name="connsiteX3" fmla="*/ 588208 w 1155393"/>
                    <a:gd name="connsiteY3" fmla="*/ 1842472 h 1842497"/>
                    <a:gd name="connsiteX4" fmla="*/ 184 w 1155393"/>
                    <a:gd name="connsiteY4" fmla="*/ 904259 h 1842497"/>
                    <a:gd name="connsiteX0" fmla="*/ 184 w 1155718"/>
                    <a:gd name="connsiteY0" fmla="*/ 904235 h 1842465"/>
                    <a:gd name="connsiteX1" fmla="*/ 599192 w 1155718"/>
                    <a:gd name="connsiteY1" fmla="*/ 59 h 1842465"/>
                    <a:gd name="connsiteX2" fmla="*/ 1155393 w 1155718"/>
                    <a:gd name="connsiteY2" fmla="*/ 925095 h 1842465"/>
                    <a:gd name="connsiteX3" fmla="*/ 588208 w 1155718"/>
                    <a:gd name="connsiteY3" fmla="*/ 1842448 h 1842465"/>
                    <a:gd name="connsiteX4" fmla="*/ 184 w 1155718"/>
                    <a:gd name="connsiteY4" fmla="*/ 904235 h 1842465"/>
                    <a:gd name="connsiteX0" fmla="*/ 9 w 1155230"/>
                    <a:gd name="connsiteY0" fmla="*/ 933851 h 1872079"/>
                    <a:gd name="connsiteX1" fmla="*/ 599017 w 1155230"/>
                    <a:gd name="connsiteY1" fmla="*/ 46 h 1872079"/>
                    <a:gd name="connsiteX2" fmla="*/ 1155218 w 1155230"/>
                    <a:gd name="connsiteY2" fmla="*/ 954711 h 1872079"/>
                    <a:gd name="connsiteX3" fmla="*/ 588033 w 1155230"/>
                    <a:gd name="connsiteY3" fmla="*/ 1872064 h 1872079"/>
                    <a:gd name="connsiteX4" fmla="*/ 9 w 1155230"/>
                    <a:gd name="connsiteY4" fmla="*/ 933851 h 1872079"/>
                    <a:gd name="connsiteX0" fmla="*/ 184 w 1155405"/>
                    <a:gd name="connsiteY0" fmla="*/ 933851 h 1872078"/>
                    <a:gd name="connsiteX1" fmla="*/ 599192 w 1155405"/>
                    <a:gd name="connsiteY1" fmla="*/ 46 h 1872078"/>
                    <a:gd name="connsiteX2" fmla="*/ 1155393 w 1155405"/>
                    <a:gd name="connsiteY2" fmla="*/ 954711 h 1872078"/>
                    <a:gd name="connsiteX3" fmla="*/ 588208 w 1155405"/>
                    <a:gd name="connsiteY3" fmla="*/ 1872064 h 1872078"/>
                    <a:gd name="connsiteX4" fmla="*/ 184 w 1155405"/>
                    <a:gd name="connsiteY4" fmla="*/ 933851 h 1872078"/>
                    <a:gd name="connsiteX0" fmla="*/ 184 w 1155572"/>
                    <a:gd name="connsiteY0" fmla="*/ 933863 h 1872093"/>
                    <a:gd name="connsiteX1" fmla="*/ 599192 w 1155572"/>
                    <a:gd name="connsiteY1" fmla="*/ 58 h 1872093"/>
                    <a:gd name="connsiteX2" fmla="*/ 1155393 w 1155572"/>
                    <a:gd name="connsiteY2" fmla="*/ 954723 h 1872093"/>
                    <a:gd name="connsiteX3" fmla="*/ 588208 w 1155572"/>
                    <a:gd name="connsiteY3" fmla="*/ 1872076 h 1872093"/>
                    <a:gd name="connsiteX4" fmla="*/ 184 w 1155572"/>
                    <a:gd name="connsiteY4" fmla="*/ 933863 h 1872093"/>
                    <a:gd name="connsiteX0" fmla="*/ 184 w 1155560"/>
                    <a:gd name="connsiteY0" fmla="*/ 933863 h 1872094"/>
                    <a:gd name="connsiteX1" fmla="*/ 599192 w 1155560"/>
                    <a:gd name="connsiteY1" fmla="*/ 58 h 1872094"/>
                    <a:gd name="connsiteX2" fmla="*/ 1155393 w 1155560"/>
                    <a:gd name="connsiteY2" fmla="*/ 954723 h 1872094"/>
                    <a:gd name="connsiteX3" fmla="*/ 588208 w 1155560"/>
                    <a:gd name="connsiteY3" fmla="*/ 1872076 h 1872094"/>
                    <a:gd name="connsiteX4" fmla="*/ 184 w 1155560"/>
                    <a:gd name="connsiteY4" fmla="*/ 933863 h 187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560" h="1872094">
                      <a:moveTo>
                        <a:pt x="184" y="933863"/>
                      </a:moveTo>
                      <a:cubicBezTo>
                        <a:pt x="-7861" y="453961"/>
                        <a:pt x="248634" y="6457"/>
                        <a:pt x="599192" y="58"/>
                      </a:cubicBezTo>
                      <a:cubicBezTo>
                        <a:pt x="949750" y="-6341"/>
                        <a:pt x="1147347" y="524204"/>
                        <a:pt x="1155393" y="954723"/>
                      </a:cubicBezTo>
                      <a:cubicBezTo>
                        <a:pt x="1163439" y="1385242"/>
                        <a:pt x="879509" y="1875552"/>
                        <a:pt x="588208" y="1872076"/>
                      </a:cubicBezTo>
                      <a:cubicBezTo>
                        <a:pt x="296907" y="1868600"/>
                        <a:pt x="8229" y="1413765"/>
                        <a:pt x="184" y="9338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사다리꼴 121">
                  <a:extLst>
                    <a:ext uri="{FF2B5EF4-FFF2-40B4-BE49-F238E27FC236}">
                      <a16:creationId xmlns:a16="http://schemas.microsoft.com/office/drawing/2014/main" id="{51BE97F7-B91D-45F8-B860-6F124E1EEE61}"/>
                    </a:ext>
                  </a:extLst>
                </p:cNvPr>
                <p:cNvSpPr/>
                <p:nvPr/>
              </p:nvSpPr>
              <p:spPr>
                <a:xfrm>
                  <a:off x="4624785" y="3962858"/>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22">
                  <a:extLst>
                    <a:ext uri="{FF2B5EF4-FFF2-40B4-BE49-F238E27FC236}">
                      <a16:creationId xmlns:a16="http://schemas.microsoft.com/office/drawing/2014/main" id="{655435A7-AA25-478B-8B62-C86C54B6C66E}"/>
                    </a:ext>
                  </a:extLst>
                </p:cNvPr>
                <p:cNvSpPr/>
                <p:nvPr/>
              </p:nvSpPr>
              <p:spPr>
                <a:xfrm>
                  <a:off x="4624785" y="6834252"/>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sp>
        <p:nvSpPr>
          <p:cNvPr id="23" name="Frame 22">
            <a:extLst>
              <a:ext uri="{FF2B5EF4-FFF2-40B4-BE49-F238E27FC236}">
                <a16:creationId xmlns:a16="http://schemas.microsoft.com/office/drawing/2014/main" id="{5D22B672-BFBD-48B1-8A64-B4B801B6AAD6}"/>
              </a:ext>
            </a:extLst>
          </p:cNvPr>
          <p:cNvSpPr/>
          <p:nvPr userDrawn="1"/>
        </p:nvSpPr>
        <p:spPr>
          <a:xfrm>
            <a:off x="1050202" y="1493822"/>
            <a:ext cx="10239469" cy="3870356"/>
          </a:xfrm>
          <a:prstGeom prst="frame">
            <a:avLst>
              <a:gd name="adj1" fmla="val 268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eeform: Shape 23">
            <a:extLst>
              <a:ext uri="{FF2B5EF4-FFF2-40B4-BE49-F238E27FC236}">
                <a16:creationId xmlns:a16="http://schemas.microsoft.com/office/drawing/2014/main" id="{0524C2DF-0439-419B-BAD6-00165F645CC5}"/>
              </a:ext>
            </a:extLst>
          </p:cNvPr>
          <p:cNvSpPr/>
          <p:nvPr userDrawn="1"/>
        </p:nvSpPr>
        <p:spPr>
          <a:xfrm>
            <a:off x="5024673" y="1493822"/>
            <a:ext cx="6264998" cy="3870356"/>
          </a:xfrm>
          <a:custGeom>
            <a:avLst/>
            <a:gdLst>
              <a:gd name="connsiteX0" fmla="*/ 0 w 6264998"/>
              <a:gd name="connsiteY0" fmla="*/ 0 h 3870356"/>
              <a:gd name="connsiteX1" fmla="*/ 6264998 w 6264998"/>
              <a:gd name="connsiteY1" fmla="*/ 0 h 3870356"/>
              <a:gd name="connsiteX2" fmla="*/ 6264998 w 6264998"/>
              <a:gd name="connsiteY2" fmla="*/ 3870356 h 3870356"/>
              <a:gd name="connsiteX3" fmla="*/ 0 w 6264998"/>
              <a:gd name="connsiteY3" fmla="*/ 3870356 h 3870356"/>
              <a:gd name="connsiteX4" fmla="*/ 0 w 6264998"/>
              <a:gd name="connsiteY4" fmla="*/ 3766282 h 3870356"/>
              <a:gd name="connsiteX5" fmla="*/ 6160924 w 6264998"/>
              <a:gd name="connsiteY5" fmla="*/ 3766282 h 3870356"/>
              <a:gd name="connsiteX6" fmla="*/ 6160924 w 6264998"/>
              <a:gd name="connsiteY6" fmla="*/ 104074 h 3870356"/>
              <a:gd name="connsiteX7" fmla="*/ 0 w 6264998"/>
              <a:gd name="connsiteY7" fmla="*/ 104074 h 387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4998" h="3870356">
                <a:moveTo>
                  <a:pt x="0" y="0"/>
                </a:moveTo>
                <a:lnTo>
                  <a:pt x="6264998" y="0"/>
                </a:lnTo>
                <a:lnTo>
                  <a:pt x="6264998" y="3870356"/>
                </a:lnTo>
                <a:lnTo>
                  <a:pt x="0" y="3870356"/>
                </a:lnTo>
                <a:lnTo>
                  <a:pt x="0" y="3766282"/>
                </a:lnTo>
                <a:lnTo>
                  <a:pt x="6160924" y="3766282"/>
                </a:lnTo>
                <a:lnTo>
                  <a:pt x="6160924" y="104074"/>
                </a:lnTo>
                <a:lnTo>
                  <a:pt x="0" y="1040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5" name="Text Placeholder 9">
            <a:extLst>
              <a:ext uri="{FF2B5EF4-FFF2-40B4-BE49-F238E27FC236}">
                <a16:creationId xmlns:a16="http://schemas.microsoft.com/office/drawing/2014/main" id="{8849DDF0-1B17-4860-88FE-81A6C2A6ADBD}"/>
              </a:ext>
            </a:extLst>
          </p:cNvPr>
          <p:cNvSpPr>
            <a:spLocks noGrp="1"/>
          </p:cNvSpPr>
          <p:nvPr>
            <p:ph type="body" sz="quarter" idx="10" hasCustomPrompt="1"/>
          </p:nvPr>
        </p:nvSpPr>
        <p:spPr>
          <a:xfrm>
            <a:off x="5699051" y="2928607"/>
            <a:ext cx="5083626" cy="677416"/>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SECTION BREAK</a:t>
            </a:r>
          </a:p>
        </p:txBody>
      </p:sp>
      <p:sp>
        <p:nvSpPr>
          <p:cNvPr id="26" name="Text Placeholder 9">
            <a:extLst>
              <a:ext uri="{FF2B5EF4-FFF2-40B4-BE49-F238E27FC236}">
                <a16:creationId xmlns:a16="http://schemas.microsoft.com/office/drawing/2014/main" id="{D6A20536-8B55-45FD-9391-35B71E0C1D4D}"/>
              </a:ext>
            </a:extLst>
          </p:cNvPr>
          <p:cNvSpPr>
            <a:spLocks noGrp="1"/>
          </p:cNvSpPr>
          <p:nvPr>
            <p:ph type="body" sz="quarter" idx="11" hasCustomPrompt="1"/>
          </p:nvPr>
        </p:nvSpPr>
        <p:spPr>
          <a:xfrm>
            <a:off x="5699051" y="3606023"/>
            <a:ext cx="5083626" cy="288032"/>
          </a:xfrm>
          <a:prstGeom prst="rect">
            <a:avLst/>
          </a:prstGeom>
        </p:spPr>
        <p:txBody>
          <a:bodyPr anchor="ctr"/>
          <a:lstStyle>
            <a:lvl1pPr marL="0" indent="0" algn="l">
              <a:buNone/>
              <a:defRPr sz="1800" b="0" baseline="0">
                <a:solidFill>
                  <a:schemeClr val="bg1"/>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6A097D61-A77F-4CCF-862A-C13BF1B7CC70}"/>
              </a:ext>
            </a:extLst>
          </p:cNvPr>
          <p:cNvCxnSpPr>
            <a:cxnSpLocks/>
          </p:cNvCxnSpPr>
          <p:nvPr userDrawn="1"/>
        </p:nvCxnSpPr>
        <p:spPr>
          <a:xfrm>
            <a:off x="0" y="6580735"/>
            <a:ext cx="12192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8A915E4-A011-4B29-A581-D31DC5E7F504}"/>
              </a:ext>
            </a:extLst>
          </p:cNvPr>
          <p:cNvGrpSpPr/>
          <p:nvPr userDrawn="1"/>
        </p:nvGrpSpPr>
        <p:grpSpPr>
          <a:xfrm flipH="1">
            <a:off x="10933404" y="4452595"/>
            <a:ext cx="1143919" cy="2230161"/>
            <a:chOff x="331796" y="2976958"/>
            <a:chExt cx="1859025" cy="3624317"/>
          </a:xfrm>
        </p:grpSpPr>
        <p:grpSp>
          <p:nvGrpSpPr>
            <p:cNvPr id="7" name="Group 6">
              <a:extLst>
                <a:ext uri="{FF2B5EF4-FFF2-40B4-BE49-F238E27FC236}">
                  <a16:creationId xmlns:a16="http://schemas.microsoft.com/office/drawing/2014/main" id="{2D02FF46-1784-47C6-965C-1377B170CE0C}"/>
                </a:ext>
              </a:extLst>
            </p:cNvPr>
            <p:cNvGrpSpPr/>
            <p:nvPr/>
          </p:nvGrpSpPr>
          <p:grpSpPr>
            <a:xfrm>
              <a:off x="331796" y="2976958"/>
              <a:ext cx="1859025" cy="3624317"/>
              <a:chOff x="331796" y="2976958"/>
              <a:chExt cx="1859025" cy="3624317"/>
            </a:xfrm>
          </p:grpSpPr>
          <p:sp>
            <p:nvSpPr>
              <p:cNvPr id="9" name="Graphic 20">
                <a:extLst>
                  <a:ext uri="{FF2B5EF4-FFF2-40B4-BE49-F238E27FC236}">
                    <a16:creationId xmlns:a16="http://schemas.microsoft.com/office/drawing/2014/main" id="{A6FA9A50-A555-4229-81BB-F90EF56F2EE4}"/>
                  </a:ext>
                </a:extLst>
              </p:cNvPr>
              <p:cNvSpPr/>
              <p:nvPr/>
            </p:nvSpPr>
            <p:spPr>
              <a:xfrm>
                <a:off x="331796" y="2976958"/>
                <a:ext cx="1859025" cy="3624317"/>
              </a:xfrm>
              <a:custGeom>
                <a:avLst/>
                <a:gdLst>
                  <a:gd name="connsiteX0" fmla="*/ 1109922 w 1133475"/>
                  <a:gd name="connsiteY0" fmla="*/ 750223 h 2209800"/>
                  <a:gd name="connsiteX1" fmla="*/ 806075 w 1133475"/>
                  <a:gd name="connsiteY1" fmla="*/ 754033 h 2209800"/>
                  <a:gd name="connsiteX2" fmla="*/ 882275 w 1133475"/>
                  <a:gd name="connsiteY2" fmla="*/ 799753 h 2209800"/>
                  <a:gd name="connsiteX3" fmla="*/ 781310 w 1133475"/>
                  <a:gd name="connsiteY3" fmla="*/ 832138 h 2209800"/>
                  <a:gd name="connsiteX4" fmla="*/ 643197 w 1133475"/>
                  <a:gd name="connsiteY4" fmla="*/ 733078 h 2209800"/>
                  <a:gd name="connsiteX5" fmla="*/ 586047 w 1133475"/>
                  <a:gd name="connsiteY5" fmla="*/ 523528 h 2209800"/>
                  <a:gd name="connsiteX6" fmla="*/ 522230 w 1133475"/>
                  <a:gd name="connsiteY6" fmla="*/ 442566 h 2209800"/>
                  <a:gd name="connsiteX7" fmla="*/ 523182 w 1133475"/>
                  <a:gd name="connsiteY7" fmla="*/ 442566 h 2209800"/>
                  <a:gd name="connsiteX8" fmla="*/ 558425 w 1133475"/>
                  <a:gd name="connsiteY8" fmla="*/ 395893 h 2209800"/>
                  <a:gd name="connsiteX9" fmla="*/ 566997 w 1133475"/>
                  <a:gd name="connsiteY9" fmla="*/ 383511 h 2209800"/>
                  <a:gd name="connsiteX10" fmla="*/ 585095 w 1133475"/>
                  <a:gd name="connsiteY10" fmla="*/ 318741 h 2209800"/>
                  <a:gd name="connsiteX11" fmla="*/ 596525 w 1133475"/>
                  <a:gd name="connsiteY11" fmla="*/ 54898 h 2209800"/>
                  <a:gd name="connsiteX12" fmla="*/ 576522 w 1133475"/>
                  <a:gd name="connsiteY12" fmla="*/ 26323 h 2209800"/>
                  <a:gd name="connsiteX13" fmla="*/ 433647 w 1133475"/>
                  <a:gd name="connsiteY13" fmla="*/ 87283 h 2209800"/>
                  <a:gd name="connsiteX14" fmla="*/ 405072 w 1133475"/>
                  <a:gd name="connsiteY14" fmla="*/ 176818 h 2209800"/>
                  <a:gd name="connsiteX15" fmla="*/ 371735 w 1133475"/>
                  <a:gd name="connsiteY15" fmla="*/ 336838 h 2209800"/>
                  <a:gd name="connsiteX16" fmla="*/ 401262 w 1133475"/>
                  <a:gd name="connsiteY16" fmla="*/ 420658 h 2209800"/>
                  <a:gd name="connsiteX17" fmla="*/ 320300 w 1133475"/>
                  <a:gd name="connsiteY17" fmla="*/ 492096 h 2209800"/>
                  <a:gd name="connsiteX18" fmla="*/ 20262 w 1133475"/>
                  <a:gd name="connsiteY18" fmla="*/ 750223 h 2209800"/>
                  <a:gd name="connsiteX19" fmla="*/ 26930 w 1133475"/>
                  <a:gd name="connsiteY19" fmla="*/ 830233 h 2209800"/>
                  <a:gd name="connsiteX20" fmla="*/ 275532 w 1133475"/>
                  <a:gd name="connsiteY20" fmla="*/ 939771 h 2209800"/>
                  <a:gd name="connsiteX21" fmla="*/ 307917 w 1133475"/>
                  <a:gd name="connsiteY21" fmla="*/ 1035021 h 2209800"/>
                  <a:gd name="connsiteX22" fmla="*/ 280295 w 1133475"/>
                  <a:gd name="connsiteY22" fmla="*/ 1157893 h 2209800"/>
                  <a:gd name="connsiteX23" fmla="*/ 247910 w 1133475"/>
                  <a:gd name="connsiteY23" fmla="*/ 1575088 h 2209800"/>
                  <a:gd name="connsiteX24" fmla="*/ 246005 w 1133475"/>
                  <a:gd name="connsiteY24" fmla="*/ 1602711 h 2209800"/>
                  <a:gd name="connsiteX25" fmla="*/ 271722 w 1133475"/>
                  <a:gd name="connsiteY25" fmla="*/ 1602711 h 2209800"/>
                  <a:gd name="connsiteX26" fmla="*/ 275532 w 1133475"/>
                  <a:gd name="connsiteY26" fmla="*/ 1858933 h 2209800"/>
                  <a:gd name="connsiteX27" fmla="*/ 279342 w 1133475"/>
                  <a:gd name="connsiteY27" fmla="*/ 1916083 h 2209800"/>
                  <a:gd name="connsiteX28" fmla="*/ 289820 w 1133475"/>
                  <a:gd name="connsiteY28" fmla="*/ 2094201 h 2209800"/>
                  <a:gd name="connsiteX29" fmla="*/ 326967 w 1133475"/>
                  <a:gd name="connsiteY29" fmla="*/ 2193261 h 2209800"/>
                  <a:gd name="connsiteX30" fmla="*/ 423170 w 1133475"/>
                  <a:gd name="connsiteY30" fmla="*/ 2189451 h 2209800"/>
                  <a:gd name="connsiteX31" fmla="*/ 397452 w 1133475"/>
                  <a:gd name="connsiteY31" fmla="*/ 2089438 h 2209800"/>
                  <a:gd name="connsiteX32" fmla="*/ 403167 w 1133475"/>
                  <a:gd name="connsiteY32" fmla="*/ 1921798 h 2209800"/>
                  <a:gd name="connsiteX33" fmla="*/ 400310 w 1133475"/>
                  <a:gd name="connsiteY33" fmla="*/ 1817023 h 2209800"/>
                  <a:gd name="connsiteX34" fmla="*/ 421265 w 1133475"/>
                  <a:gd name="connsiteY34" fmla="*/ 1603663 h 2209800"/>
                  <a:gd name="connsiteX35" fmla="*/ 470795 w 1133475"/>
                  <a:gd name="connsiteY35" fmla="*/ 1603663 h 2209800"/>
                  <a:gd name="connsiteX36" fmla="*/ 472700 w 1133475"/>
                  <a:gd name="connsiteY36" fmla="*/ 1610331 h 2209800"/>
                  <a:gd name="connsiteX37" fmla="*/ 471747 w 1133475"/>
                  <a:gd name="connsiteY37" fmla="*/ 1608426 h 2209800"/>
                  <a:gd name="connsiteX38" fmla="*/ 473652 w 1133475"/>
                  <a:gd name="connsiteY38" fmla="*/ 1851313 h 2209800"/>
                  <a:gd name="connsiteX39" fmla="*/ 479367 w 1133475"/>
                  <a:gd name="connsiteY39" fmla="*/ 1927513 h 2209800"/>
                  <a:gd name="connsiteX40" fmla="*/ 482225 w 1133475"/>
                  <a:gd name="connsiteY40" fmla="*/ 2052291 h 2209800"/>
                  <a:gd name="connsiteX41" fmla="*/ 482225 w 1133475"/>
                  <a:gd name="connsiteY41" fmla="*/ 2086581 h 2209800"/>
                  <a:gd name="connsiteX42" fmla="*/ 533660 w 1133475"/>
                  <a:gd name="connsiteY42" fmla="*/ 2124681 h 2209800"/>
                  <a:gd name="connsiteX43" fmla="*/ 654627 w 1133475"/>
                  <a:gd name="connsiteY43" fmla="*/ 2171353 h 2209800"/>
                  <a:gd name="connsiteX44" fmla="*/ 704157 w 1133475"/>
                  <a:gd name="connsiteY44" fmla="*/ 2158971 h 2209800"/>
                  <a:gd name="connsiteX45" fmla="*/ 677487 w 1133475"/>
                  <a:gd name="connsiteY45" fmla="*/ 2114203 h 2209800"/>
                  <a:gd name="connsiteX46" fmla="*/ 601287 w 1133475"/>
                  <a:gd name="connsiteY46" fmla="*/ 1846551 h 2209800"/>
                  <a:gd name="connsiteX47" fmla="*/ 614622 w 1133475"/>
                  <a:gd name="connsiteY47" fmla="*/ 1631286 h 2209800"/>
                  <a:gd name="connsiteX48" fmla="*/ 626052 w 1133475"/>
                  <a:gd name="connsiteY48" fmla="*/ 1593186 h 2209800"/>
                  <a:gd name="connsiteX49" fmla="*/ 666057 w 1133475"/>
                  <a:gd name="connsiteY49" fmla="*/ 1549371 h 2209800"/>
                  <a:gd name="connsiteX50" fmla="*/ 634625 w 1133475"/>
                  <a:gd name="connsiteY50" fmla="*/ 1023591 h 2209800"/>
                  <a:gd name="connsiteX51" fmla="*/ 690822 w 1133475"/>
                  <a:gd name="connsiteY51" fmla="*/ 928341 h 2209800"/>
                  <a:gd name="connsiteX52" fmla="*/ 1009910 w 1133475"/>
                  <a:gd name="connsiteY52" fmla="*/ 814993 h 2209800"/>
                  <a:gd name="connsiteX53" fmla="*/ 1059440 w 1133475"/>
                  <a:gd name="connsiteY53" fmla="*/ 800706 h 2209800"/>
                  <a:gd name="connsiteX54" fmla="*/ 1115637 w 1133475"/>
                  <a:gd name="connsiteY54" fmla="*/ 780703 h 2209800"/>
                  <a:gd name="connsiteX55" fmla="*/ 1109922 w 1133475"/>
                  <a:gd name="connsiteY55" fmla="*/ 750223 h 2209800"/>
                  <a:gd name="connsiteX56" fmla="*/ 334587 w 1133475"/>
                  <a:gd name="connsiteY56" fmla="*/ 871191 h 2209800"/>
                  <a:gd name="connsiteX57" fmla="*/ 137420 w 1133475"/>
                  <a:gd name="connsiteY57" fmla="*/ 780703 h 2209800"/>
                  <a:gd name="connsiteX58" fmla="*/ 278390 w 1133475"/>
                  <a:gd name="connsiteY58" fmla="*/ 688311 h 2209800"/>
                  <a:gd name="connsiteX59" fmla="*/ 334587 w 1133475"/>
                  <a:gd name="connsiteY59" fmla="*/ 871191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33475" h="2209800">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29D5682-EF49-497F-BDD1-D4E2FFEBD265}"/>
                  </a:ext>
                </a:extLst>
              </p:cNvPr>
              <p:cNvSpPr/>
              <p:nvPr/>
            </p:nvSpPr>
            <p:spPr>
              <a:xfrm>
                <a:off x="872487" y="3756991"/>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26D5786-7D08-4DB1-992A-602F927BBAD6}"/>
                </a:ext>
              </a:extLst>
            </p:cNvPr>
            <p:cNvSpPr/>
            <p:nvPr/>
          </p:nvSpPr>
          <p:spPr>
            <a:xfrm>
              <a:off x="1666217" y="3867149"/>
              <a:ext cx="521429" cy="319685"/>
            </a:xfrm>
            <a:custGeom>
              <a:avLst/>
              <a:gdLst>
                <a:gd name="connsiteX0" fmla="*/ 266379 w 551393"/>
                <a:gd name="connsiteY0" fmla="*/ 0 h 338056"/>
                <a:gd name="connsiteX1" fmla="*/ 285013 w 551393"/>
                <a:gd name="connsiteY1" fmla="*/ 0 h 338056"/>
                <a:gd name="connsiteX2" fmla="*/ 303894 w 551393"/>
                <a:gd name="connsiteY2" fmla="*/ 18881 h 338056"/>
                <a:gd name="connsiteX3" fmla="*/ 303894 w 551393"/>
                <a:gd name="connsiteY3" fmla="*/ 45787 h 338056"/>
                <a:gd name="connsiteX4" fmla="*/ 331259 w 551393"/>
                <a:gd name="connsiteY4" fmla="*/ 48545 h 338056"/>
                <a:gd name="connsiteX5" fmla="*/ 551393 w 551393"/>
                <a:gd name="connsiteY5" fmla="*/ 318641 h 338056"/>
                <a:gd name="connsiteX6" fmla="*/ 549436 w 551393"/>
                <a:gd name="connsiteY6" fmla="*/ 338056 h 338056"/>
                <a:gd name="connsiteX7" fmla="*/ 1957 w 551393"/>
                <a:gd name="connsiteY7" fmla="*/ 338056 h 338056"/>
                <a:gd name="connsiteX8" fmla="*/ 0 w 551393"/>
                <a:gd name="connsiteY8" fmla="*/ 318641 h 338056"/>
                <a:gd name="connsiteX9" fmla="*/ 220134 w 551393"/>
                <a:gd name="connsiteY9" fmla="*/ 48545 h 338056"/>
                <a:gd name="connsiteX10" fmla="*/ 247498 w 551393"/>
                <a:gd name="connsiteY10" fmla="*/ 45787 h 338056"/>
                <a:gd name="connsiteX11" fmla="*/ 247498 w 551393"/>
                <a:gd name="connsiteY11" fmla="*/ 18881 h 338056"/>
                <a:gd name="connsiteX12" fmla="*/ 266379 w 551393"/>
                <a:gd name="connsiteY12" fmla="*/ 0 h 33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393" h="338056">
                  <a:moveTo>
                    <a:pt x="266379" y="0"/>
                  </a:moveTo>
                  <a:lnTo>
                    <a:pt x="285013" y="0"/>
                  </a:lnTo>
                  <a:cubicBezTo>
                    <a:pt x="295441" y="0"/>
                    <a:pt x="303894" y="8453"/>
                    <a:pt x="303894" y="18881"/>
                  </a:cubicBezTo>
                  <a:lnTo>
                    <a:pt x="303894" y="45787"/>
                  </a:lnTo>
                  <a:lnTo>
                    <a:pt x="331259" y="48545"/>
                  </a:lnTo>
                  <a:cubicBezTo>
                    <a:pt x="456889" y="74253"/>
                    <a:pt x="551393" y="185410"/>
                    <a:pt x="551393" y="318641"/>
                  </a:cubicBezTo>
                  <a:lnTo>
                    <a:pt x="549436" y="338056"/>
                  </a:lnTo>
                  <a:lnTo>
                    <a:pt x="1957" y="338056"/>
                  </a:lnTo>
                  <a:lnTo>
                    <a:pt x="0" y="318641"/>
                  </a:lnTo>
                  <a:cubicBezTo>
                    <a:pt x="0" y="185410"/>
                    <a:pt x="94504" y="74253"/>
                    <a:pt x="220134" y="48545"/>
                  </a:cubicBezTo>
                  <a:lnTo>
                    <a:pt x="247498" y="45787"/>
                  </a:lnTo>
                  <a:lnTo>
                    <a:pt x="247498" y="18881"/>
                  </a:lnTo>
                  <a:cubicBezTo>
                    <a:pt x="247498" y="8453"/>
                    <a:pt x="255951" y="0"/>
                    <a:pt x="26637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C5A825F-0EE8-4E3A-83EF-07BE4BC281E3}"/>
              </a:ext>
            </a:extLst>
          </p:cNvPr>
          <p:cNvSpPr/>
          <p:nvPr userDrawn="1"/>
        </p:nvSpPr>
        <p:spPr>
          <a:xfrm rot="8736033">
            <a:off x="47290" y="-101596"/>
            <a:ext cx="2062038" cy="1342703"/>
          </a:xfrm>
          <a:custGeom>
            <a:avLst/>
            <a:gdLst>
              <a:gd name="connsiteX0" fmla="*/ 211797 w 2062038"/>
              <a:gd name="connsiteY0" fmla="*/ 827255 h 1342703"/>
              <a:gd name="connsiteX1" fmla="*/ 0 w 2062038"/>
              <a:gd name="connsiteY1" fmla="*/ 682237 h 1342703"/>
              <a:gd name="connsiteX2" fmla="*/ 2296 w 2062038"/>
              <a:gd name="connsiteY2" fmla="*/ 674390 h 1342703"/>
              <a:gd name="connsiteX3" fmla="*/ 605953 w 2062038"/>
              <a:gd name="connsiteY3" fmla="*/ 352769 h 1342703"/>
              <a:gd name="connsiteX4" fmla="*/ 754394 w 2062038"/>
              <a:gd name="connsiteY4" fmla="*/ 290919 h 1342703"/>
              <a:gd name="connsiteX5" fmla="*/ 1754511 w 2062038"/>
              <a:gd name="connsiteY5" fmla="*/ 137531 h 1342703"/>
              <a:gd name="connsiteX6" fmla="*/ 1987686 w 2062038"/>
              <a:gd name="connsiteY6" fmla="*/ 716449 h 1342703"/>
              <a:gd name="connsiteX7" fmla="*/ 1968512 w 2062038"/>
              <a:gd name="connsiteY7" fmla="*/ 837675 h 1342703"/>
              <a:gd name="connsiteX8" fmla="*/ 2029483 w 2062038"/>
              <a:gd name="connsiteY8" fmla="*/ 1050942 h 1342703"/>
              <a:gd name="connsiteX9" fmla="*/ 2062038 w 2062038"/>
              <a:gd name="connsiteY9" fmla="*/ 1074205 h 1342703"/>
              <a:gd name="connsiteX10" fmla="*/ 1878198 w 2062038"/>
              <a:gd name="connsiteY10" fmla="*/ 1342703 h 1342703"/>
              <a:gd name="connsiteX11" fmla="*/ 1878114 w 2062038"/>
              <a:gd name="connsiteY11" fmla="*/ 1342595 h 1342703"/>
              <a:gd name="connsiteX12" fmla="*/ 1847286 w 2062038"/>
              <a:gd name="connsiteY12" fmla="*/ 1315158 h 1342703"/>
              <a:gd name="connsiteX13" fmla="*/ 1693279 w 2062038"/>
              <a:gd name="connsiteY13" fmla="*/ 1233516 h 1342703"/>
              <a:gd name="connsiteX14" fmla="*/ 1639470 w 2062038"/>
              <a:gd name="connsiteY14" fmla="*/ 953335 h 1342703"/>
              <a:gd name="connsiteX15" fmla="*/ 1646892 w 2062038"/>
              <a:gd name="connsiteY15" fmla="*/ 542031 h 1342703"/>
              <a:gd name="connsiteX16" fmla="*/ 1085910 w 2062038"/>
              <a:gd name="connsiteY16" fmla="*/ 319370 h 1342703"/>
              <a:gd name="connsiteX17" fmla="*/ 879950 w 2062038"/>
              <a:gd name="connsiteY17" fmla="*/ 612540 h 1342703"/>
              <a:gd name="connsiteX18" fmla="*/ 879950 w 2062038"/>
              <a:gd name="connsiteY18" fmla="*/ 619344 h 1342703"/>
              <a:gd name="connsiteX19" fmla="*/ 673370 w 2062038"/>
              <a:gd name="connsiteY19" fmla="*/ 697275 h 1342703"/>
              <a:gd name="connsiteX20" fmla="*/ 274436 w 2062038"/>
              <a:gd name="connsiteY20" fmla="*/ 704697 h 1342703"/>
              <a:gd name="connsiteX21" fmla="*/ 224124 w 2062038"/>
              <a:gd name="connsiteY21" fmla="*/ 786493 h 134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2038" h="1342703">
                <a:moveTo>
                  <a:pt x="211797" y="827255"/>
                </a:moveTo>
                <a:lnTo>
                  <a:pt x="0" y="682237"/>
                </a:lnTo>
                <a:lnTo>
                  <a:pt x="2296" y="674390"/>
                </a:lnTo>
                <a:cubicBezTo>
                  <a:pt x="155684" y="303908"/>
                  <a:pt x="374015" y="338544"/>
                  <a:pt x="605953" y="352769"/>
                </a:cubicBezTo>
                <a:cubicBezTo>
                  <a:pt x="662237" y="355862"/>
                  <a:pt x="717283" y="332977"/>
                  <a:pt x="754394" y="290919"/>
                </a:cubicBezTo>
                <a:cubicBezTo>
                  <a:pt x="969014" y="46611"/>
                  <a:pt x="1336404" y="-138321"/>
                  <a:pt x="1754511" y="137531"/>
                </a:cubicBezTo>
                <a:cubicBezTo>
                  <a:pt x="1902951" y="235254"/>
                  <a:pt x="1999438" y="582852"/>
                  <a:pt x="1987686" y="716449"/>
                </a:cubicBezTo>
                <a:cubicBezTo>
                  <a:pt x="1982738" y="768403"/>
                  <a:pt x="1975316" y="806749"/>
                  <a:pt x="1968512" y="837675"/>
                </a:cubicBezTo>
                <a:cubicBezTo>
                  <a:pt x="1951349" y="916070"/>
                  <a:pt x="1975586" y="996205"/>
                  <a:pt x="2029483" y="1050942"/>
                </a:cubicBezTo>
                <a:lnTo>
                  <a:pt x="2062038" y="1074205"/>
                </a:lnTo>
                <a:lnTo>
                  <a:pt x="1878198" y="1342703"/>
                </a:lnTo>
                <a:lnTo>
                  <a:pt x="1878114" y="1342595"/>
                </a:lnTo>
                <a:cubicBezTo>
                  <a:pt x="1868740" y="1332553"/>
                  <a:pt x="1858419" y="1323353"/>
                  <a:pt x="1847286" y="1315158"/>
                </a:cubicBezTo>
                <a:cubicBezTo>
                  <a:pt x="1797187" y="1278048"/>
                  <a:pt x="1745233" y="1246505"/>
                  <a:pt x="1693279" y="1233516"/>
                </a:cubicBezTo>
                <a:cubicBezTo>
                  <a:pt x="1471237" y="1178469"/>
                  <a:pt x="1427323" y="1103012"/>
                  <a:pt x="1639470" y="953335"/>
                </a:cubicBezTo>
                <a:cubicBezTo>
                  <a:pt x="1810794" y="833345"/>
                  <a:pt x="1722349" y="669442"/>
                  <a:pt x="1646892" y="542031"/>
                </a:cubicBezTo>
                <a:cubicBezTo>
                  <a:pt x="1523191" y="332359"/>
                  <a:pt x="1305479" y="295867"/>
                  <a:pt x="1085910" y="319370"/>
                </a:cubicBezTo>
                <a:cubicBezTo>
                  <a:pt x="923863" y="336070"/>
                  <a:pt x="886135" y="464719"/>
                  <a:pt x="879950" y="612540"/>
                </a:cubicBezTo>
                <a:cubicBezTo>
                  <a:pt x="879950" y="615014"/>
                  <a:pt x="879950" y="616870"/>
                  <a:pt x="879950" y="619344"/>
                </a:cubicBezTo>
                <a:cubicBezTo>
                  <a:pt x="878713" y="726963"/>
                  <a:pt x="746972" y="775206"/>
                  <a:pt x="673370" y="697275"/>
                </a:cubicBezTo>
                <a:cubicBezTo>
                  <a:pt x="584306" y="603263"/>
                  <a:pt x="452565" y="475851"/>
                  <a:pt x="274436" y="704697"/>
                </a:cubicBezTo>
                <a:cubicBezTo>
                  <a:pt x="252789" y="732452"/>
                  <a:pt x="236234" y="759773"/>
                  <a:pt x="224124" y="786493"/>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DB54B7C-B64B-465F-BA40-97AA6D6E0E7E}"/>
              </a:ext>
            </a:extLst>
          </p:cNvPr>
          <p:cNvSpPr/>
          <p:nvPr userDrawn="1"/>
        </p:nvSpPr>
        <p:spPr>
          <a:xfrm rot="19928977">
            <a:off x="11013434" y="5741877"/>
            <a:ext cx="1157545" cy="778623"/>
          </a:xfrm>
          <a:custGeom>
            <a:avLst/>
            <a:gdLst>
              <a:gd name="connsiteX0" fmla="*/ 928294 w 1157545"/>
              <a:gd name="connsiteY0" fmla="*/ 31386 h 778623"/>
              <a:gd name="connsiteX1" fmla="*/ 1016454 w 1157545"/>
              <a:gd name="connsiteY1" fmla="*/ 78623 h 778623"/>
              <a:gd name="connsiteX2" fmla="*/ 1149755 w 1157545"/>
              <a:gd name="connsiteY2" fmla="*/ 409578 h 778623"/>
              <a:gd name="connsiteX3" fmla="*/ 1138793 w 1157545"/>
              <a:gd name="connsiteY3" fmla="*/ 478879 h 778623"/>
              <a:gd name="connsiteX4" fmla="*/ 1148739 w 1157545"/>
              <a:gd name="connsiteY4" fmla="*/ 565242 h 778623"/>
              <a:gd name="connsiteX5" fmla="*/ 1157545 w 1157545"/>
              <a:gd name="connsiteY5" fmla="*/ 577813 h 778623"/>
              <a:gd name="connsiteX6" fmla="*/ 1066593 w 1157545"/>
              <a:gd name="connsiteY6" fmla="*/ 749952 h 778623"/>
              <a:gd name="connsiteX7" fmla="*/ 1025869 w 1157545"/>
              <a:gd name="connsiteY7" fmla="*/ 723338 h 778623"/>
              <a:gd name="connsiteX8" fmla="*/ 981449 w 1157545"/>
              <a:gd name="connsiteY8" fmla="*/ 705173 h 778623"/>
              <a:gd name="connsiteX9" fmla="*/ 950688 w 1157545"/>
              <a:gd name="connsiteY9" fmla="*/ 544999 h 778623"/>
              <a:gd name="connsiteX10" fmla="*/ 954930 w 1157545"/>
              <a:gd name="connsiteY10" fmla="*/ 309866 h 778623"/>
              <a:gd name="connsiteX11" fmla="*/ 634231 w 1157545"/>
              <a:gd name="connsiteY11" fmla="*/ 182577 h 778623"/>
              <a:gd name="connsiteX12" fmla="*/ 516488 w 1157545"/>
              <a:gd name="connsiteY12" fmla="*/ 350175 h 778623"/>
              <a:gd name="connsiteX13" fmla="*/ 516488 w 1157545"/>
              <a:gd name="connsiteY13" fmla="*/ 354065 h 778623"/>
              <a:gd name="connsiteX14" fmla="*/ 398391 w 1157545"/>
              <a:gd name="connsiteY14" fmla="*/ 398616 h 778623"/>
              <a:gd name="connsiteX15" fmla="*/ 170330 w 1157545"/>
              <a:gd name="connsiteY15" fmla="*/ 402859 h 778623"/>
              <a:gd name="connsiteX16" fmla="*/ 242461 w 1157545"/>
              <a:gd name="connsiteY16" fmla="*/ 687493 h 778623"/>
              <a:gd name="connsiteX17" fmla="*/ 270107 w 1157545"/>
              <a:gd name="connsiteY17" fmla="*/ 777988 h 778623"/>
              <a:gd name="connsiteX18" fmla="*/ 269524 w 1157545"/>
              <a:gd name="connsiteY18" fmla="*/ 778623 h 778623"/>
              <a:gd name="connsiteX19" fmla="*/ 32151 w 1157545"/>
              <a:gd name="connsiteY19" fmla="*/ 653204 h 778623"/>
              <a:gd name="connsiteX20" fmla="*/ 26776 w 1157545"/>
              <a:gd name="connsiteY20" fmla="*/ 645063 h 778623"/>
              <a:gd name="connsiteX21" fmla="*/ 14753 w 1157545"/>
              <a:gd name="connsiteY21" fmla="*/ 385533 h 778623"/>
              <a:gd name="connsiteX22" fmla="*/ 359851 w 1157545"/>
              <a:gd name="connsiteY22" fmla="*/ 201670 h 778623"/>
              <a:gd name="connsiteX23" fmla="*/ 444710 w 1157545"/>
              <a:gd name="connsiteY23" fmla="*/ 166312 h 778623"/>
              <a:gd name="connsiteX24" fmla="*/ 928294 w 1157545"/>
              <a:gd name="connsiteY24" fmla="*/ 31386 h 77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57545" h="778623">
                <a:moveTo>
                  <a:pt x="928294" y="31386"/>
                </a:moveTo>
                <a:cubicBezTo>
                  <a:pt x="957152" y="43315"/>
                  <a:pt x="986576" y="58911"/>
                  <a:pt x="1016454" y="78623"/>
                </a:cubicBezTo>
                <a:cubicBezTo>
                  <a:pt x="1101314" y="134489"/>
                  <a:pt x="1156473" y="333203"/>
                  <a:pt x="1149755" y="409578"/>
                </a:cubicBezTo>
                <a:cubicBezTo>
                  <a:pt x="1146927" y="439278"/>
                  <a:pt x="1142684" y="461200"/>
                  <a:pt x="1138793" y="478879"/>
                </a:cubicBezTo>
                <a:cubicBezTo>
                  <a:pt x="1132253" y="508757"/>
                  <a:pt x="1136230" y="539077"/>
                  <a:pt x="1148739" y="565242"/>
                </a:cubicBezTo>
                <a:lnTo>
                  <a:pt x="1157545" y="577813"/>
                </a:lnTo>
                <a:lnTo>
                  <a:pt x="1066593" y="749952"/>
                </a:lnTo>
                <a:lnTo>
                  <a:pt x="1025869" y="723338"/>
                </a:lnTo>
                <a:cubicBezTo>
                  <a:pt x="1011151" y="715250"/>
                  <a:pt x="996300" y="708885"/>
                  <a:pt x="981449" y="705173"/>
                </a:cubicBezTo>
                <a:cubicBezTo>
                  <a:pt x="854513" y="673704"/>
                  <a:pt x="829409" y="630567"/>
                  <a:pt x="950688" y="544999"/>
                </a:cubicBezTo>
                <a:cubicBezTo>
                  <a:pt x="1048630" y="476404"/>
                  <a:pt x="998068" y="382704"/>
                  <a:pt x="954930" y="309866"/>
                </a:cubicBezTo>
                <a:cubicBezTo>
                  <a:pt x="884215" y="190002"/>
                  <a:pt x="759753" y="169140"/>
                  <a:pt x="634231" y="182577"/>
                </a:cubicBezTo>
                <a:cubicBezTo>
                  <a:pt x="541592" y="192123"/>
                  <a:pt x="520024" y="265669"/>
                  <a:pt x="516488" y="350175"/>
                </a:cubicBezTo>
                <a:cubicBezTo>
                  <a:pt x="516488" y="351590"/>
                  <a:pt x="516488" y="352650"/>
                  <a:pt x="516488" y="354065"/>
                </a:cubicBezTo>
                <a:cubicBezTo>
                  <a:pt x="515781" y="415588"/>
                  <a:pt x="440468" y="443168"/>
                  <a:pt x="398391" y="398616"/>
                </a:cubicBezTo>
                <a:cubicBezTo>
                  <a:pt x="347475" y="344871"/>
                  <a:pt x="272162" y="272033"/>
                  <a:pt x="170330" y="402859"/>
                </a:cubicBezTo>
                <a:cubicBezTo>
                  <a:pt x="71327" y="529795"/>
                  <a:pt x="158662" y="640820"/>
                  <a:pt x="242461" y="687493"/>
                </a:cubicBezTo>
                <a:cubicBezTo>
                  <a:pt x="276140" y="706322"/>
                  <a:pt x="285753" y="747227"/>
                  <a:pt x="270107" y="777988"/>
                </a:cubicBezTo>
                <a:lnTo>
                  <a:pt x="269524" y="778623"/>
                </a:lnTo>
                <a:lnTo>
                  <a:pt x="32151" y="653204"/>
                </a:lnTo>
                <a:lnTo>
                  <a:pt x="26776" y="645063"/>
                </a:lnTo>
                <a:cubicBezTo>
                  <a:pt x="-3986" y="595208"/>
                  <a:pt x="-8583" y="442460"/>
                  <a:pt x="14753" y="385533"/>
                </a:cubicBezTo>
                <a:cubicBezTo>
                  <a:pt x="102442" y="173737"/>
                  <a:pt x="227257" y="193538"/>
                  <a:pt x="359851" y="201670"/>
                </a:cubicBezTo>
                <a:cubicBezTo>
                  <a:pt x="392027" y="203438"/>
                  <a:pt x="423496" y="190356"/>
                  <a:pt x="444710" y="166312"/>
                </a:cubicBezTo>
                <a:cubicBezTo>
                  <a:pt x="552067" y="44105"/>
                  <a:pt x="726289" y="-52114"/>
                  <a:pt x="928294" y="31386"/>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3" name="Graphic 1">
            <a:extLst>
              <a:ext uri="{FF2B5EF4-FFF2-40B4-BE49-F238E27FC236}">
                <a16:creationId xmlns:a16="http://schemas.microsoft.com/office/drawing/2014/main" id="{22076317-9A77-4E39-AE9D-46F30709B4B1}"/>
              </a:ext>
            </a:extLst>
          </p:cNvPr>
          <p:cNvSpPr/>
          <p:nvPr userDrawn="1"/>
        </p:nvSpPr>
        <p:spPr>
          <a:xfrm rot="17307127">
            <a:off x="10163005" y="5715988"/>
            <a:ext cx="842153" cy="797238"/>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4" name="Graphic 1">
            <a:extLst>
              <a:ext uri="{FF2B5EF4-FFF2-40B4-BE49-F238E27FC236}">
                <a16:creationId xmlns:a16="http://schemas.microsoft.com/office/drawing/2014/main" id="{17643AFC-76CD-4508-BA40-5AF32458912A}"/>
              </a:ext>
            </a:extLst>
          </p:cNvPr>
          <p:cNvSpPr/>
          <p:nvPr userDrawn="1"/>
        </p:nvSpPr>
        <p:spPr>
          <a:xfrm rot="20336913">
            <a:off x="10928530" y="5061567"/>
            <a:ext cx="661037" cy="685620"/>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20" name="Rectangle 19">
            <a:extLst>
              <a:ext uri="{FF2B5EF4-FFF2-40B4-BE49-F238E27FC236}">
                <a16:creationId xmlns:a16="http://schemas.microsoft.com/office/drawing/2014/main" id="{8B53EBB3-5069-4481-AE02-EA54E792AEED}"/>
              </a:ext>
            </a:extLst>
          </p:cNvPr>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92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53EBB3-5069-4481-AE02-EA54E792AEED}"/>
              </a:ext>
            </a:extLst>
          </p:cNvPr>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3358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323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63D7C-03BD-46C9-81A3-4C80D86C9B6B}"/>
              </a:ext>
            </a:extLst>
          </p:cNvPr>
          <p:cNvSpPr/>
          <p:nvPr userDrawn="1"/>
        </p:nvSpPr>
        <p:spPr>
          <a:xfrm>
            <a:off x="0" y="0"/>
            <a:ext cx="2790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9B126FC-0C68-4086-B516-E515B98DB12E}"/>
              </a:ext>
            </a:extLst>
          </p:cNvPr>
          <p:cNvGrpSpPr/>
          <p:nvPr userDrawn="1"/>
        </p:nvGrpSpPr>
        <p:grpSpPr>
          <a:xfrm>
            <a:off x="1029916" y="4717956"/>
            <a:ext cx="2400531" cy="1651187"/>
            <a:chOff x="1029916" y="4879881"/>
            <a:chExt cx="2400531" cy="1651187"/>
          </a:xfrm>
        </p:grpSpPr>
        <p:sp>
          <p:nvSpPr>
            <p:cNvPr id="3" name="Freeform: Shape 2">
              <a:extLst>
                <a:ext uri="{FF2B5EF4-FFF2-40B4-BE49-F238E27FC236}">
                  <a16:creationId xmlns:a16="http://schemas.microsoft.com/office/drawing/2014/main" id="{DC9BD590-B57C-46D2-9FDF-5B64473A6DF5}"/>
                </a:ext>
              </a:extLst>
            </p:cNvPr>
            <p:cNvSpPr/>
            <p:nvPr userDrawn="1"/>
          </p:nvSpPr>
          <p:spPr>
            <a:xfrm>
              <a:off x="1029916" y="4879881"/>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 name="Freeform: Shape 6">
              <a:extLst>
                <a:ext uri="{FF2B5EF4-FFF2-40B4-BE49-F238E27FC236}">
                  <a16:creationId xmlns:a16="http://schemas.microsoft.com/office/drawing/2014/main" id="{56ECE673-DAFB-48FF-BB74-37F0E59D86EA}"/>
                </a:ext>
              </a:extLst>
            </p:cNvPr>
            <p:cNvSpPr/>
            <p:nvPr userDrawn="1"/>
          </p:nvSpPr>
          <p:spPr>
            <a:xfrm>
              <a:off x="2790825" y="5115461"/>
              <a:ext cx="639622" cy="1415607"/>
            </a:xfrm>
            <a:custGeom>
              <a:avLst/>
              <a:gdLst>
                <a:gd name="connsiteX0" fmla="*/ 149080 w 639622"/>
                <a:gd name="connsiteY0" fmla="*/ 0 h 1415607"/>
                <a:gd name="connsiteX1" fmla="*/ 639622 w 639622"/>
                <a:gd name="connsiteY1" fmla="*/ 490545 h 1415607"/>
                <a:gd name="connsiteX2" fmla="*/ 149080 w 639622"/>
                <a:gd name="connsiteY2" fmla="*/ 981087 h 1415607"/>
                <a:gd name="connsiteX3" fmla="*/ 117768 w 639622"/>
                <a:gd name="connsiteY3" fmla="*/ 979597 h 1415607"/>
                <a:gd name="connsiteX4" fmla="*/ 117768 w 639622"/>
                <a:gd name="connsiteY4" fmla="*/ 1415607 h 1415607"/>
                <a:gd name="connsiteX5" fmla="*/ 0 w 639622"/>
                <a:gd name="connsiteY5" fmla="*/ 1415607 h 1415607"/>
                <a:gd name="connsiteX6" fmla="*/ 0 w 639622"/>
                <a:gd name="connsiteY6" fmla="*/ 23276 h 1415607"/>
                <a:gd name="connsiteX7" fmla="*/ 1469 w 639622"/>
                <a:gd name="connsiteY7" fmla="*/ 22552 h 1415607"/>
                <a:gd name="connsiteX8" fmla="*/ 149080 w 639622"/>
                <a:gd name="connsiteY8" fmla="*/ 0 h 1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622" h="1415607">
                  <a:moveTo>
                    <a:pt x="149080" y="0"/>
                  </a:moveTo>
                  <a:cubicBezTo>
                    <a:pt x="420444" y="0"/>
                    <a:pt x="639622" y="219179"/>
                    <a:pt x="639622" y="490545"/>
                  </a:cubicBezTo>
                  <a:cubicBezTo>
                    <a:pt x="639622" y="761908"/>
                    <a:pt x="420444" y="981087"/>
                    <a:pt x="149080" y="981087"/>
                  </a:cubicBezTo>
                  <a:cubicBezTo>
                    <a:pt x="138642" y="981087"/>
                    <a:pt x="128206" y="979597"/>
                    <a:pt x="117768" y="979597"/>
                  </a:cubicBezTo>
                  <a:lnTo>
                    <a:pt x="117768" y="1415607"/>
                  </a:lnTo>
                  <a:lnTo>
                    <a:pt x="0" y="1415607"/>
                  </a:lnTo>
                  <a:lnTo>
                    <a:pt x="0" y="23276"/>
                  </a:lnTo>
                  <a:lnTo>
                    <a:pt x="1469" y="22552"/>
                  </a:lnTo>
                  <a:cubicBezTo>
                    <a:pt x="48063" y="7828"/>
                    <a:pt x="97639" y="0"/>
                    <a:pt x="149080" y="0"/>
                  </a:cubicBezTo>
                  <a:close/>
                </a:path>
              </a:pathLst>
            </a:custGeom>
            <a:noFill/>
            <a:ln w="12700" cap="flat">
              <a:solidFill>
                <a:schemeClr val="accent1"/>
              </a:solidFill>
              <a:prstDash val="solid"/>
              <a:miter/>
            </a:ln>
          </p:spPr>
          <p:txBody>
            <a:bodyPr wrap="square" rtlCol="0" anchor="ctr">
              <a:noAutofit/>
            </a:bodyPr>
            <a:lstStyle/>
            <a:p>
              <a:endParaRPr lang="en-US" dirty="0"/>
            </a:p>
          </p:txBody>
        </p:sp>
      </p:grpSp>
      <p:cxnSp>
        <p:nvCxnSpPr>
          <p:cNvPr id="9" name="Straight Connector 8">
            <a:extLst>
              <a:ext uri="{FF2B5EF4-FFF2-40B4-BE49-F238E27FC236}">
                <a16:creationId xmlns:a16="http://schemas.microsoft.com/office/drawing/2014/main" id="{FB0DB25C-3908-49B8-8330-D766982D609C}"/>
              </a:ext>
            </a:extLst>
          </p:cNvPr>
          <p:cNvCxnSpPr>
            <a:cxnSpLocks/>
          </p:cNvCxnSpPr>
          <p:nvPr userDrawn="1"/>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DD2D7E0-30C5-4740-8D9D-4194355DA4AE}"/>
              </a:ext>
            </a:extLst>
          </p:cNvPr>
          <p:cNvGrpSpPr/>
          <p:nvPr userDrawn="1"/>
        </p:nvGrpSpPr>
        <p:grpSpPr>
          <a:xfrm>
            <a:off x="597820" y="443746"/>
            <a:ext cx="1595184" cy="1395672"/>
            <a:chOff x="816657" y="415244"/>
            <a:chExt cx="3074373" cy="2689860"/>
          </a:xfrm>
          <a:solidFill>
            <a:schemeClr val="accent1">
              <a:lumMod val="20000"/>
              <a:lumOff val="80000"/>
            </a:schemeClr>
          </a:solidFill>
        </p:grpSpPr>
        <p:grpSp>
          <p:nvGrpSpPr>
            <p:cNvPr id="11" name="Group 10">
              <a:extLst>
                <a:ext uri="{FF2B5EF4-FFF2-40B4-BE49-F238E27FC236}">
                  <a16:creationId xmlns:a16="http://schemas.microsoft.com/office/drawing/2014/main" id="{9077B057-2C05-41CF-9F38-B79D3E03F7DD}"/>
                </a:ext>
              </a:extLst>
            </p:cNvPr>
            <p:cNvGrpSpPr/>
            <p:nvPr/>
          </p:nvGrpSpPr>
          <p:grpSpPr>
            <a:xfrm rot="10800000">
              <a:off x="816657" y="415244"/>
              <a:ext cx="647700" cy="2689860"/>
              <a:chOff x="6144030" y="3897930"/>
              <a:chExt cx="647700" cy="2689860"/>
            </a:xfrm>
            <a:grpFill/>
          </p:grpSpPr>
          <p:sp>
            <p:nvSpPr>
              <p:cNvPr id="21" name="Freeform: Shape 20">
                <a:extLst>
                  <a:ext uri="{FF2B5EF4-FFF2-40B4-BE49-F238E27FC236}">
                    <a16:creationId xmlns:a16="http://schemas.microsoft.com/office/drawing/2014/main" id="{966B02FD-8FFC-4CFA-AE4A-30A0BDC78823}"/>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19CC5F8-5AA0-41C7-A2B7-B97D457337E3}"/>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93ACF4D-F98F-4827-ACDC-38BE0E410480}"/>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3F4354B-C550-4789-B557-94685CDB0EA0}"/>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749E54BD-5EA8-4ECB-8A56-551F12BE1BFA}"/>
                </a:ext>
              </a:extLst>
            </p:cNvPr>
            <p:cNvGrpSpPr/>
            <p:nvPr/>
          </p:nvGrpSpPr>
          <p:grpSpPr>
            <a:xfrm rot="10800000">
              <a:off x="2407238" y="415244"/>
              <a:ext cx="723900" cy="2683192"/>
              <a:chOff x="7734611" y="3897930"/>
              <a:chExt cx="723900" cy="2683192"/>
            </a:xfrm>
            <a:grpFill/>
          </p:grpSpPr>
          <p:sp>
            <p:nvSpPr>
              <p:cNvPr id="18" name="Freeform: Shape 17">
                <a:extLst>
                  <a:ext uri="{FF2B5EF4-FFF2-40B4-BE49-F238E27FC236}">
                    <a16:creationId xmlns:a16="http://schemas.microsoft.com/office/drawing/2014/main" id="{6F169C83-E1FF-486F-9F11-7B80E6F2B230}"/>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7555D03-7D6C-46DC-8565-4885822011D2}"/>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746E9E-6FBA-478F-BE85-6BA0AFD7B31B}"/>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D7CD0883-DCCE-4649-A99C-02A0B0A318C4}"/>
                </a:ext>
              </a:extLst>
            </p:cNvPr>
            <p:cNvGrpSpPr/>
            <p:nvPr/>
          </p:nvGrpSpPr>
          <p:grpSpPr>
            <a:xfrm rot="10800000">
              <a:off x="1655809" y="415244"/>
              <a:ext cx="533400" cy="2638425"/>
              <a:chOff x="6983182" y="3979845"/>
              <a:chExt cx="533400" cy="2638425"/>
            </a:xfrm>
            <a:grpFill/>
          </p:grpSpPr>
          <p:sp>
            <p:nvSpPr>
              <p:cNvPr id="15" name="Freeform: Shape 14">
                <a:extLst>
                  <a:ext uri="{FF2B5EF4-FFF2-40B4-BE49-F238E27FC236}">
                    <a16:creationId xmlns:a16="http://schemas.microsoft.com/office/drawing/2014/main" id="{A8034E3B-FD29-438A-A262-9914F9E755FE}"/>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1E142C0-AB95-4D74-9F8D-E7FFA715A3E8}"/>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A684E84-0829-43BF-8CA6-8ACEBC56CA07}"/>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a:extLst>
                <a:ext uri="{FF2B5EF4-FFF2-40B4-BE49-F238E27FC236}">
                  <a16:creationId xmlns:a16="http://schemas.microsoft.com/office/drawing/2014/main" id="{FEA8D620-8F79-4792-A11F-E8FF3FEAA333}"/>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cxnSp>
        <p:nvCxnSpPr>
          <p:cNvPr id="26" name="Straight Connector 25">
            <a:extLst>
              <a:ext uri="{FF2B5EF4-FFF2-40B4-BE49-F238E27FC236}">
                <a16:creationId xmlns:a16="http://schemas.microsoft.com/office/drawing/2014/main" id="{A491A3DB-0DEB-4365-BEEA-65B859A0ED0E}"/>
              </a:ext>
            </a:extLst>
          </p:cNvPr>
          <p:cNvCxnSpPr>
            <a:cxnSpLocks/>
          </p:cNvCxnSpPr>
          <p:nvPr userDrawn="1"/>
        </p:nvCxnSpPr>
        <p:spPr>
          <a:xfrm>
            <a:off x="0" y="6376284"/>
            <a:ext cx="15811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072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63D7C-03BD-46C9-81A3-4C80D86C9B6B}"/>
              </a:ext>
            </a:extLst>
          </p:cNvPr>
          <p:cNvSpPr/>
          <p:nvPr userDrawn="1"/>
        </p:nvSpPr>
        <p:spPr>
          <a:xfrm>
            <a:off x="1" y="0"/>
            <a:ext cx="26955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A7FEC436-0D57-4B71-B32B-1C8F9F3FC32A}"/>
              </a:ext>
            </a:extLst>
          </p:cNvPr>
          <p:cNvSpPr/>
          <p:nvPr/>
        </p:nvSpPr>
        <p:spPr>
          <a:xfrm>
            <a:off x="1642273" y="2198638"/>
            <a:ext cx="1053301" cy="4479111"/>
          </a:xfrm>
          <a:custGeom>
            <a:avLst/>
            <a:gdLst>
              <a:gd name="connsiteX0" fmla="*/ 531483 w 1053301"/>
              <a:gd name="connsiteY0" fmla="*/ 1382472 h 4479111"/>
              <a:gd name="connsiteX1" fmla="*/ 278496 w 1053301"/>
              <a:gd name="connsiteY1" fmla="*/ 1582175 h 4479111"/>
              <a:gd name="connsiteX2" fmla="*/ 678075 w 1053301"/>
              <a:gd name="connsiteY2" fmla="*/ 1765558 h 4479111"/>
              <a:gd name="connsiteX3" fmla="*/ 564186 w 1053301"/>
              <a:gd name="connsiteY3" fmla="*/ 1394933 h 4479111"/>
              <a:gd name="connsiteX4" fmla="*/ 531483 w 1053301"/>
              <a:gd name="connsiteY4" fmla="*/ 1382472 h 4479111"/>
              <a:gd name="connsiteX5" fmla="*/ 1002286 w 1053301"/>
              <a:gd name="connsiteY5" fmla="*/ 651 h 4479111"/>
              <a:gd name="connsiteX6" fmla="*/ 1053301 w 1053301"/>
              <a:gd name="connsiteY6" fmla="*/ 13297 h 4479111"/>
              <a:gd name="connsiteX7" fmla="*/ 1053301 w 1053301"/>
              <a:gd name="connsiteY7" fmla="*/ 4292319 h 4479111"/>
              <a:gd name="connsiteX8" fmla="*/ 1052472 w 1053301"/>
              <a:gd name="connsiteY8" fmla="*/ 4291920 h 4479111"/>
              <a:gd name="connsiteX9" fmla="*/ 977279 w 1053301"/>
              <a:gd name="connsiteY9" fmla="*/ 4228671 h 4479111"/>
              <a:gd name="connsiteX10" fmla="*/ 977279 w 1053301"/>
              <a:gd name="connsiteY10" fmla="*/ 4159179 h 4479111"/>
              <a:gd name="connsiteX11" fmla="*/ 971487 w 1053301"/>
              <a:gd name="connsiteY11" fmla="*/ 3906303 h 4479111"/>
              <a:gd name="connsiteX12" fmla="*/ 959905 w 1053301"/>
              <a:gd name="connsiteY12" fmla="*/ 3751876 h 4479111"/>
              <a:gd name="connsiteX13" fmla="*/ 956044 w 1053301"/>
              <a:gd name="connsiteY13" fmla="*/ 3259641 h 4479111"/>
              <a:gd name="connsiteX14" fmla="*/ 957975 w 1053301"/>
              <a:gd name="connsiteY14" fmla="*/ 3263502 h 4479111"/>
              <a:gd name="connsiteX15" fmla="*/ 954115 w 1053301"/>
              <a:gd name="connsiteY15" fmla="*/ 3249988 h 4479111"/>
              <a:gd name="connsiteX16" fmla="*/ 853737 w 1053301"/>
              <a:gd name="connsiteY16" fmla="*/ 3249988 h 4479111"/>
              <a:gd name="connsiteX17" fmla="*/ 811270 w 1053301"/>
              <a:gd name="connsiteY17" fmla="*/ 3682384 h 4479111"/>
              <a:gd name="connsiteX18" fmla="*/ 817060 w 1053301"/>
              <a:gd name="connsiteY18" fmla="*/ 3894721 h 4479111"/>
              <a:gd name="connsiteX19" fmla="*/ 805478 w 1053301"/>
              <a:gd name="connsiteY19" fmla="*/ 4234461 h 4479111"/>
              <a:gd name="connsiteX20" fmla="*/ 857598 w 1053301"/>
              <a:gd name="connsiteY20" fmla="*/ 4437148 h 4479111"/>
              <a:gd name="connsiteX21" fmla="*/ 662633 w 1053301"/>
              <a:gd name="connsiteY21" fmla="*/ 4444869 h 4479111"/>
              <a:gd name="connsiteX22" fmla="*/ 587350 w 1053301"/>
              <a:gd name="connsiteY22" fmla="*/ 4244114 h 4479111"/>
              <a:gd name="connsiteX23" fmla="*/ 566116 w 1053301"/>
              <a:gd name="connsiteY23" fmla="*/ 3883139 h 4479111"/>
              <a:gd name="connsiteX24" fmla="*/ 558394 w 1053301"/>
              <a:gd name="connsiteY24" fmla="*/ 3767319 h 4479111"/>
              <a:gd name="connsiteX25" fmla="*/ 550673 w 1053301"/>
              <a:gd name="connsiteY25" fmla="*/ 3248059 h 4479111"/>
              <a:gd name="connsiteX26" fmla="*/ 498555 w 1053301"/>
              <a:gd name="connsiteY26" fmla="*/ 3248059 h 4479111"/>
              <a:gd name="connsiteX27" fmla="*/ 502415 w 1053301"/>
              <a:gd name="connsiteY27" fmla="*/ 3192078 h 4479111"/>
              <a:gd name="connsiteX28" fmla="*/ 568047 w 1053301"/>
              <a:gd name="connsiteY28" fmla="*/ 2346589 h 4479111"/>
              <a:gd name="connsiteX29" fmla="*/ 624026 w 1053301"/>
              <a:gd name="connsiteY29" fmla="*/ 2097577 h 4479111"/>
              <a:gd name="connsiteX30" fmla="*/ 558394 w 1053301"/>
              <a:gd name="connsiteY30" fmla="*/ 1904543 h 4479111"/>
              <a:gd name="connsiteX31" fmla="*/ 54576 w 1053301"/>
              <a:gd name="connsiteY31" fmla="*/ 1682553 h 4479111"/>
              <a:gd name="connsiteX32" fmla="*/ 41063 w 1053301"/>
              <a:gd name="connsiteY32" fmla="*/ 1520404 h 4479111"/>
              <a:gd name="connsiteX33" fmla="*/ 649121 w 1053301"/>
              <a:gd name="connsiteY33" fmla="*/ 997283 h 4479111"/>
              <a:gd name="connsiteX34" fmla="*/ 813199 w 1053301"/>
              <a:gd name="connsiteY34" fmla="*/ 852507 h 4479111"/>
              <a:gd name="connsiteX35" fmla="*/ 753359 w 1053301"/>
              <a:gd name="connsiteY35" fmla="*/ 682637 h 4479111"/>
              <a:gd name="connsiteX36" fmla="*/ 820920 w 1053301"/>
              <a:gd name="connsiteY36" fmla="*/ 358340 h 4479111"/>
              <a:gd name="connsiteX37" fmla="*/ 878831 w 1053301"/>
              <a:gd name="connsiteY37" fmla="*/ 176888 h 4479111"/>
              <a:gd name="connsiteX38" fmla="*/ 1002286 w 1053301"/>
              <a:gd name="connsiteY38" fmla="*/ 651 h 447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3301" h="4479111">
                <a:moveTo>
                  <a:pt x="531483" y="1382472"/>
                </a:moveTo>
                <a:cubicBezTo>
                  <a:pt x="451833" y="1375267"/>
                  <a:pt x="351124" y="1511235"/>
                  <a:pt x="278496" y="1582175"/>
                </a:cubicBezTo>
                <a:cubicBezTo>
                  <a:pt x="351849" y="1626574"/>
                  <a:pt x="635608" y="1817677"/>
                  <a:pt x="678075" y="1765558"/>
                </a:cubicBezTo>
                <a:cubicBezTo>
                  <a:pt x="737917" y="1692205"/>
                  <a:pt x="624026" y="1439330"/>
                  <a:pt x="564186" y="1394933"/>
                </a:cubicBezTo>
                <a:cubicBezTo>
                  <a:pt x="553810" y="1387453"/>
                  <a:pt x="542862" y="1383502"/>
                  <a:pt x="531483" y="1382472"/>
                </a:cubicBezTo>
                <a:close/>
                <a:moveTo>
                  <a:pt x="1002286" y="651"/>
                </a:moveTo>
                <a:lnTo>
                  <a:pt x="1053301" y="13297"/>
                </a:lnTo>
                <a:lnTo>
                  <a:pt x="1053301" y="4292319"/>
                </a:lnTo>
                <a:lnTo>
                  <a:pt x="1052472" y="4291920"/>
                </a:lnTo>
                <a:cubicBezTo>
                  <a:pt x="1019264" y="4284409"/>
                  <a:pt x="978726" y="4288029"/>
                  <a:pt x="977279" y="4228671"/>
                </a:cubicBezTo>
                <a:cubicBezTo>
                  <a:pt x="977279" y="4211297"/>
                  <a:pt x="977279" y="4176551"/>
                  <a:pt x="977279" y="4159179"/>
                </a:cubicBezTo>
                <a:cubicBezTo>
                  <a:pt x="944462" y="4081965"/>
                  <a:pt x="1002372" y="3983517"/>
                  <a:pt x="971487" y="3906303"/>
                </a:cubicBezTo>
                <a:cubicBezTo>
                  <a:pt x="923229" y="3858046"/>
                  <a:pt x="979208" y="3802065"/>
                  <a:pt x="959905" y="3751876"/>
                </a:cubicBezTo>
                <a:cubicBezTo>
                  <a:pt x="940601" y="3582006"/>
                  <a:pt x="996582" y="3429511"/>
                  <a:pt x="956044" y="3259641"/>
                </a:cubicBezTo>
                <a:lnTo>
                  <a:pt x="957975" y="3263502"/>
                </a:lnTo>
                <a:cubicBezTo>
                  <a:pt x="956044" y="3259641"/>
                  <a:pt x="956044" y="3253849"/>
                  <a:pt x="954115" y="3249988"/>
                </a:cubicBezTo>
                <a:lnTo>
                  <a:pt x="853737" y="3249988"/>
                </a:lnTo>
                <a:cubicBezTo>
                  <a:pt x="817060" y="3410207"/>
                  <a:pt x="791966" y="3514446"/>
                  <a:pt x="811270" y="3682384"/>
                </a:cubicBezTo>
                <a:cubicBezTo>
                  <a:pt x="805478" y="3690105"/>
                  <a:pt x="822852" y="3827161"/>
                  <a:pt x="817060" y="3894721"/>
                </a:cubicBezTo>
                <a:cubicBezTo>
                  <a:pt x="799688" y="3966145"/>
                  <a:pt x="788106" y="4172690"/>
                  <a:pt x="805478" y="4234461"/>
                </a:cubicBezTo>
                <a:cubicBezTo>
                  <a:pt x="817060" y="4302024"/>
                  <a:pt x="846016" y="4369585"/>
                  <a:pt x="857598" y="4437148"/>
                </a:cubicBezTo>
                <a:cubicBezTo>
                  <a:pt x="788106" y="4512432"/>
                  <a:pt x="734056" y="4468033"/>
                  <a:pt x="662633" y="4444869"/>
                </a:cubicBezTo>
                <a:cubicBezTo>
                  <a:pt x="597001" y="4392751"/>
                  <a:pt x="579629" y="4317467"/>
                  <a:pt x="587350" y="4244114"/>
                </a:cubicBezTo>
                <a:cubicBezTo>
                  <a:pt x="600862" y="4118641"/>
                  <a:pt x="625957" y="3998960"/>
                  <a:pt x="566116" y="3883139"/>
                </a:cubicBezTo>
                <a:cubicBezTo>
                  <a:pt x="550673" y="3852254"/>
                  <a:pt x="558394" y="3805926"/>
                  <a:pt x="558394" y="3767319"/>
                </a:cubicBezTo>
                <a:cubicBezTo>
                  <a:pt x="562255" y="3593589"/>
                  <a:pt x="546812" y="3421789"/>
                  <a:pt x="550673" y="3248059"/>
                </a:cubicBezTo>
                <a:lnTo>
                  <a:pt x="498555" y="3248059"/>
                </a:lnTo>
                <a:cubicBezTo>
                  <a:pt x="498555" y="3248059"/>
                  <a:pt x="504345" y="3192078"/>
                  <a:pt x="502415" y="3192078"/>
                </a:cubicBezTo>
                <a:cubicBezTo>
                  <a:pt x="537161" y="2892876"/>
                  <a:pt x="542951" y="2647722"/>
                  <a:pt x="568047" y="2346589"/>
                </a:cubicBezTo>
                <a:cubicBezTo>
                  <a:pt x="575768" y="2259725"/>
                  <a:pt x="595072" y="2178651"/>
                  <a:pt x="624026" y="2097577"/>
                </a:cubicBezTo>
                <a:cubicBezTo>
                  <a:pt x="681936" y="1935428"/>
                  <a:pt x="712821" y="1977896"/>
                  <a:pt x="558394" y="1904543"/>
                </a:cubicBezTo>
                <a:cubicBezTo>
                  <a:pt x="392385" y="1825398"/>
                  <a:pt x="234097" y="1796444"/>
                  <a:pt x="54576" y="1682553"/>
                </a:cubicBezTo>
                <a:cubicBezTo>
                  <a:pt x="-18777" y="1636225"/>
                  <a:pt x="-12987" y="1580246"/>
                  <a:pt x="41063" y="1520404"/>
                </a:cubicBezTo>
                <a:cubicBezTo>
                  <a:pt x="230236" y="1309998"/>
                  <a:pt x="361499" y="1062915"/>
                  <a:pt x="649121" y="997283"/>
                </a:cubicBezTo>
                <a:cubicBezTo>
                  <a:pt x="840224" y="954816"/>
                  <a:pt x="803548" y="908488"/>
                  <a:pt x="813199" y="852507"/>
                </a:cubicBezTo>
                <a:cubicBezTo>
                  <a:pt x="803548" y="846717"/>
                  <a:pt x="774592" y="744408"/>
                  <a:pt x="753359" y="682637"/>
                </a:cubicBezTo>
                <a:cubicBezTo>
                  <a:pt x="712821" y="568748"/>
                  <a:pt x="807409" y="470300"/>
                  <a:pt x="820920" y="358340"/>
                </a:cubicBezTo>
                <a:cubicBezTo>
                  <a:pt x="830573" y="290779"/>
                  <a:pt x="865319" y="244451"/>
                  <a:pt x="878831" y="176888"/>
                </a:cubicBezTo>
                <a:cubicBezTo>
                  <a:pt x="905373" y="35733"/>
                  <a:pt x="935685" y="-5891"/>
                  <a:pt x="1002286" y="651"/>
                </a:cubicBezTo>
                <a:close/>
              </a:path>
            </a:pathLst>
          </a:custGeom>
          <a:noFill/>
          <a:ln w="12700" cap="flat">
            <a:solidFill>
              <a:schemeClr val="bg1"/>
            </a:solid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D2D5F715-899F-400B-90E1-F117546DDB6F}"/>
              </a:ext>
            </a:extLst>
          </p:cNvPr>
          <p:cNvSpPr/>
          <p:nvPr/>
        </p:nvSpPr>
        <p:spPr>
          <a:xfrm>
            <a:off x="2310378" y="3162486"/>
            <a:ext cx="681329" cy="1899457"/>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F4331726-1EAE-40B0-B620-41FEF0406411}"/>
              </a:ext>
            </a:extLst>
          </p:cNvPr>
          <p:cNvCxnSpPr>
            <a:cxnSpLocks/>
          </p:cNvCxnSpPr>
          <p:nvPr/>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C6DAC51-E01D-484C-B69C-CA0EC3886008}"/>
              </a:ext>
            </a:extLst>
          </p:cNvPr>
          <p:cNvGrpSpPr/>
          <p:nvPr/>
        </p:nvGrpSpPr>
        <p:grpSpPr>
          <a:xfrm>
            <a:off x="597820" y="443746"/>
            <a:ext cx="1595184" cy="1395672"/>
            <a:chOff x="816657" y="415244"/>
            <a:chExt cx="3074373" cy="2689860"/>
          </a:xfrm>
          <a:solidFill>
            <a:schemeClr val="accent1">
              <a:lumMod val="20000"/>
              <a:lumOff val="80000"/>
            </a:schemeClr>
          </a:solidFill>
        </p:grpSpPr>
        <p:grpSp>
          <p:nvGrpSpPr>
            <p:cNvPr id="16" name="Group 15">
              <a:extLst>
                <a:ext uri="{FF2B5EF4-FFF2-40B4-BE49-F238E27FC236}">
                  <a16:creationId xmlns:a16="http://schemas.microsoft.com/office/drawing/2014/main" id="{CDEAF5AC-9819-47B9-BCCF-648558BE1747}"/>
                </a:ext>
              </a:extLst>
            </p:cNvPr>
            <p:cNvGrpSpPr/>
            <p:nvPr/>
          </p:nvGrpSpPr>
          <p:grpSpPr>
            <a:xfrm rot="10800000">
              <a:off x="816657" y="415244"/>
              <a:ext cx="647700" cy="2689860"/>
              <a:chOff x="6144030" y="3897930"/>
              <a:chExt cx="647700" cy="2689860"/>
            </a:xfrm>
            <a:grpFill/>
          </p:grpSpPr>
          <p:sp>
            <p:nvSpPr>
              <p:cNvPr id="26" name="Freeform: Shape 25">
                <a:extLst>
                  <a:ext uri="{FF2B5EF4-FFF2-40B4-BE49-F238E27FC236}">
                    <a16:creationId xmlns:a16="http://schemas.microsoft.com/office/drawing/2014/main" id="{B8F314AF-5129-401F-AC9F-11E726A07D97}"/>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1BDB8F9-FCC3-4A3A-9018-80B3B525263B}"/>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1A9296A-9838-4D46-920E-6E633AA936C7}"/>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113F410-3823-4D87-9139-7BAB2DE564EE}"/>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B0D68BC1-B386-4BFD-BF44-B0114410FEC1}"/>
                </a:ext>
              </a:extLst>
            </p:cNvPr>
            <p:cNvGrpSpPr/>
            <p:nvPr/>
          </p:nvGrpSpPr>
          <p:grpSpPr>
            <a:xfrm rot="10800000">
              <a:off x="2407238" y="415244"/>
              <a:ext cx="723900" cy="2683192"/>
              <a:chOff x="7734611" y="3897930"/>
              <a:chExt cx="723900" cy="2683192"/>
            </a:xfrm>
            <a:grpFill/>
          </p:grpSpPr>
          <p:sp>
            <p:nvSpPr>
              <p:cNvPr id="23" name="Freeform: Shape 22">
                <a:extLst>
                  <a:ext uri="{FF2B5EF4-FFF2-40B4-BE49-F238E27FC236}">
                    <a16:creationId xmlns:a16="http://schemas.microsoft.com/office/drawing/2014/main" id="{20E8AAEA-6237-49F5-9465-AE37BA12BABD}"/>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6664059-7407-4B8B-8AFC-D9866FF2945B}"/>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E1C716F-6CF0-4CEC-9DD0-63D2C7AB7685}"/>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C17468CC-5AAA-49F6-9D8C-5C743518DA08}"/>
                </a:ext>
              </a:extLst>
            </p:cNvPr>
            <p:cNvGrpSpPr/>
            <p:nvPr/>
          </p:nvGrpSpPr>
          <p:grpSpPr>
            <a:xfrm rot="10800000">
              <a:off x="1655809" y="415244"/>
              <a:ext cx="533400" cy="2638425"/>
              <a:chOff x="6983182" y="3979845"/>
              <a:chExt cx="533400" cy="2638425"/>
            </a:xfrm>
            <a:grpFill/>
          </p:grpSpPr>
          <p:sp>
            <p:nvSpPr>
              <p:cNvPr id="20" name="Freeform: Shape 19">
                <a:extLst>
                  <a:ext uri="{FF2B5EF4-FFF2-40B4-BE49-F238E27FC236}">
                    <a16:creationId xmlns:a16="http://schemas.microsoft.com/office/drawing/2014/main" id="{0AB3B993-7FC7-4C35-8900-AB076B7CA9B2}"/>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9205162-2A87-4120-9961-3C3F42F91540}"/>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EFCE1D3-5244-49DE-94FB-55EACF2B50B9}"/>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883F173E-558F-4B78-809C-BE6234EDC426}"/>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sp>
        <p:nvSpPr>
          <p:cNvPr id="34" name="Freeform: Shape 33">
            <a:extLst>
              <a:ext uri="{FF2B5EF4-FFF2-40B4-BE49-F238E27FC236}">
                <a16:creationId xmlns:a16="http://schemas.microsoft.com/office/drawing/2014/main" id="{C5CCA54F-C814-4612-84B0-84DBE1A150AB}"/>
              </a:ext>
            </a:extLst>
          </p:cNvPr>
          <p:cNvSpPr/>
          <p:nvPr userDrawn="1"/>
        </p:nvSpPr>
        <p:spPr>
          <a:xfrm>
            <a:off x="2695574" y="2208163"/>
            <a:ext cx="1255610" cy="4387835"/>
          </a:xfrm>
          <a:custGeom>
            <a:avLst/>
            <a:gdLst>
              <a:gd name="connsiteX0" fmla="*/ 906841 w 1255610"/>
              <a:gd name="connsiteY0" fmla="*/ 1086668 h 4387835"/>
              <a:gd name="connsiteX1" fmla="*/ 928614 w 1255610"/>
              <a:gd name="connsiteY1" fmla="*/ 1086668 h 4387835"/>
              <a:gd name="connsiteX2" fmla="*/ 950677 w 1255610"/>
              <a:gd name="connsiteY2" fmla="*/ 1108731 h 4387835"/>
              <a:gd name="connsiteX3" fmla="*/ 950677 w 1255610"/>
              <a:gd name="connsiteY3" fmla="*/ 1140170 h 4387835"/>
              <a:gd name="connsiteX4" fmla="*/ 982653 w 1255610"/>
              <a:gd name="connsiteY4" fmla="*/ 1143393 h 4387835"/>
              <a:gd name="connsiteX5" fmla="*/ 1239880 w 1255610"/>
              <a:gd name="connsiteY5" fmla="*/ 1459001 h 4387835"/>
              <a:gd name="connsiteX6" fmla="*/ 1237593 w 1255610"/>
              <a:gd name="connsiteY6" fmla="*/ 1481687 h 4387835"/>
              <a:gd name="connsiteX7" fmla="*/ 597863 w 1255610"/>
              <a:gd name="connsiteY7" fmla="*/ 1481687 h 4387835"/>
              <a:gd name="connsiteX8" fmla="*/ 595576 w 1255610"/>
              <a:gd name="connsiteY8" fmla="*/ 1459001 h 4387835"/>
              <a:gd name="connsiteX9" fmla="*/ 852803 w 1255610"/>
              <a:gd name="connsiteY9" fmla="*/ 1143393 h 4387835"/>
              <a:gd name="connsiteX10" fmla="*/ 884778 w 1255610"/>
              <a:gd name="connsiteY10" fmla="*/ 1140170 h 4387835"/>
              <a:gd name="connsiteX11" fmla="*/ 884778 w 1255610"/>
              <a:gd name="connsiteY11" fmla="*/ 1108731 h 4387835"/>
              <a:gd name="connsiteX12" fmla="*/ 906841 w 1255610"/>
              <a:gd name="connsiteY12" fmla="*/ 1086668 h 4387835"/>
              <a:gd name="connsiteX13" fmla="*/ 0 w 1255610"/>
              <a:gd name="connsiteY13" fmla="*/ 0 h 4387835"/>
              <a:gd name="connsiteX14" fmla="*/ 19601 w 1255610"/>
              <a:gd name="connsiteY14" fmla="*/ 4859 h 4387835"/>
              <a:gd name="connsiteX15" fmla="*/ 115080 w 1255610"/>
              <a:gd name="connsiteY15" fmla="*/ 40050 h 4387835"/>
              <a:gd name="connsiteX16" fmla="*/ 155619 w 1255610"/>
              <a:gd name="connsiteY16" fmla="*/ 97961 h 4387835"/>
              <a:gd name="connsiteX17" fmla="*/ 132455 w 1255610"/>
              <a:gd name="connsiteY17" fmla="*/ 632666 h 4387835"/>
              <a:gd name="connsiteX18" fmla="*/ 95777 w 1255610"/>
              <a:gd name="connsiteY18" fmla="*/ 763929 h 4387835"/>
              <a:gd name="connsiteX19" fmla="*/ 78405 w 1255610"/>
              <a:gd name="connsiteY19" fmla="*/ 789022 h 4387835"/>
              <a:gd name="connsiteX20" fmla="*/ 6981 w 1255610"/>
              <a:gd name="connsiteY20" fmla="*/ 883610 h 4387835"/>
              <a:gd name="connsiteX21" fmla="*/ 5052 w 1255610"/>
              <a:gd name="connsiteY21" fmla="*/ 883610 h 4387835"/>
              <a:gd name="connsiteX22" fmla="*/ 134384 w 1255610"/>
              <a:gd name="connsiteY22" fmla="*/ 1047688 h 4387835"/>
              <a:gd name="connsiteX23" fmla="*/ 250204 w 1255610"/>
              <a:gd name="connsiteY23" fmla="*/ 1472362 h 4387835"/>
              <a:gd name="connsiteX24" fmla="*/ 530104 w 1255610"/>
              <a:gd name="connsiteY24" fmla="*/ 1673117 h 4387835"/>
              <a:gd name="connsiteX25" fmla="*/ 734720 w 1255610"/>
              <a:gd name="connsiteY25" fmla="*/ 1607486 h 4387835"/>
              <a:gd name="connsiteX26" fmla="*/ 580293 w 1255610"/>
              <a:gd name="connsiteY26" fmla="*/ 1514830 h 4387835"/>
              <a:gd name="connsiteX27" fmla="*/ 1196071 w 1255610"/>
              <a:gd name="connsiteY27" fmla="*/ 1507108 h 4387835"/>
              <a:gd name="connsiteX28" fmla="*/ 1207653 w 1255610"/>
              <a:gd name="connsiteY28" fmla="*/ 1568879 h 4387835"/>
              <a:gd name="connsiteX29" fmla="*/ 1093764 w 1255610"/>
              <a:gd name="connsiteY29" fmla="*/ 1609417 h 4387835"/>
              <a:gd name="connsiteX30" fmla="*/ 993386 w 1255610"/>
              <a:gd name="connsiteY30" fmla="*/ 1638371 h 4387835"/>
              <a:gd name="connsiteX31" fmla="*/ 346721 w 1255610"/>
              <a:gd name="connsiteY31" fmla="*/ 1868083 h 4387835"/>
              <a:gd name="connsiteX32" fmla="*/ 232832 w 1255610"/>
              <a:gd name="connsiteY32" fmla="*/ 2061117 h 4387835"/>
              <a:gd name="connsiteX33" fmla="*/ 296532 w 1255610"/>
              <a:gd name="connsiteY33" fmla="*/ 3126664 h 4387835"/>
              <a:gd name="connsiteX34" fmla="*/ 215458 w 1255610"/>
              <a:gd name="connsiteY34" fmla="*/ 3215459 h 4387835"/>
              <a:gd name="connsiteX35" fmla="*/ 192294 w 1255610"/>
              <a:gd name="connsiteY35" fmla="*/ 3292673 h 4387835"/>
              <a:gd name="connsiteX36" fmla="*/ 165269 w 1255610"/>
              <a:gd name="connsiteY36" fmla="*/ 3728930 h 4387835"/>
              <a:gd name="connsiteX37" fmla="*/ 319696 w 1255610"/>
              <a:gd name="connsiteY37" fmla="*/ 4271354 h 4387835"/>
              <a:gd name="connsiteX38" fmla="*/ 373746 w 1255610"/>
              <a:gd name="connsiteY38" fmla="*/ 4362081 h 4387835"/>
              <a:gd name="connsiteX39" fmla="*/ 273368 w 1255610"/>
              <a:gd name="connsiteY39" fmla="*/ 4387174 h 4387835"/>
              <a:gd name="connsiteX40" fmla="*/ 28216 w 1255610"/>
              <a:gd name="connsiteY40" fmla="*/ 4292589 h 4387835"/>
              <a:gd name="connsiteX41" fmla="*/ 0 w 1255610"/>
              <a:gd name="connsiteY41" fmla="*/ 4279023 h 438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55610" h="4387835">
                <a:moveTo>
                  <a:pt x="906841" y="1086668"/>
                </a:moveTo>
                <a:lnTo>
                  <a:pt x="928614" y="1086668"/>
                </a:lnTo>
                <a:cubicBezTo>
                  <a:pt x="940800" y="1086668"/>
                  <a:pt x="950677" y="1096545"/>
                  <a:pt x="950677" y="1108731"/>
                </a:cubicBezTo>
                <a:lnTo>
                  <a:pt x="950677" y="1140170"/>
                </a:lnTo>
                <a:lnTo>
                  <a:pt x="982653" y="1143393"/>
                </a:lnTo>
                <a:cubicBezTo>
                  <a:pt x="1129452" y="1173433"/>
                  <a:pt x="1239880" y="1303320"/>
                  <a:pt x="1239880" y="1459001"/>
                </a:cubicBezTo>
                <a:lnTo>
                  <a:pt x="1237593" y="1481687"/>
                </a:lnTo>
                <a:lnTo>
                  <a:pt x="597863" y="1481687"/>
                </a:lnTo>
                <a:lnTo>
                  <a:pt x="595576" y="1459001"/>
                </a:lnTo>
                <a:cubicBezTo>
                  <a:pt x="595576" y="1303320"/>
                  <a:pt x="706004" y="1173433"/>
                  <a:pt x="852803" y="1143393"/>
                </a:cubicBezTo>
                <a:lnTo>
                  <a:pt x="884778" y="1140170"/>
                </a:lnTo>
                <a:lnTo>
                  <a:pt x="884778" y="1108731"/>
                </a:lnTo>
                <a:cubicBezTo>
                  <a:pt x="884778" y="1096545"/>
                  <a:pt x="894655" y="1086668"/>
                  <a:pt x="906841" y="1086668"/>
                </a:cubicBezTo>
                <a:close/>
                <a:moveTo>
                  <a:pt x="0" y="0"/>
                </a:moveTo>
                <a:lnTo>
                  <a:pt x="19601" y="4859"/>
                </a:lnTo>
                <a:cubicBezTo>
                  <a:pt x="46991" y="14104"/>
                  <a:pt x="78525" y="26297"/>
                  <a:pt x="115080" y="40050"/>
                </a:cubicBezTo>
                <a:cubicBezTo>
                  <a:pt x="144037" y="51632"/>
                  <a:pt x="159479" y="69006"/>
                  <a:pt x="155619" y="97961"/>
                </a:cubicBezTo>
                <a:cubicBezTo>
                  <a:pt x="134384" y="279412"/>
                  <a:pt x="186504" y="422258"/>
                  <a:pt x="132455" y="632666"/>
                </a:cubicBezTo>
                <a:cubicBezTo>
                  <a:pt x="126663" y="677062"/>
                  <a:pt x="128594" y="721461"/>
                  <a:pt x="95777" y="763929"/>
                </a:cubicBezTo>
                <a:cubicBezTo>
                  <a:pt x="89987" y="771650"/>
                  <a:pt x="84195" y="781301"/>
                  <a:pt x="78405" y="789022"/>
                </a:cubicBezTo>
                <a:cubicBezTo>
                  <a:pt x="59102" y="825700"/>
                  <a:pt x="10842" y="856585"/>
                  <a:pt x="6981" y="883610"/>
                </a:cubicBezTo>
                <a:cubicBezTo>
                  <a:pt x="6981" y="883610"/>
                  <a:pt x="5052" y="883610"/>
                  <a:pt x="5052" y="883610"/>
                </a:cubicBezTo>
                <a:cubicBezTo>
                  <a:pt x="-740" y="949241"/>
                  <a:pt x="8913" y="1014873"/>
                  <a:pt x="134384" y="1047688"/>
                </a:cubicBezTo>
                <a:cubicBezTo>
                  <a:pt x="331279" y="1097876"/>
                  <a:pt x="259857" y="1304424"/>
                  <a:pt x="250204" y="1472362"/>
                </a:cubicBezTo>
                <a:cubicBezTo>
                  <a:pt x="232832" y="1742610"/>
                  <a:pt x="261786" y="1713656"/>
                  <a:pt x="530104" y="1673117"/>
                </a:cubicBezTo>
                <a:cubicBezTo>
                  <a:pt x="605387" y="1661535"/>
                  <a:pt x="672950" y="1686631"/>
                  <a:pt x="734720" y="1607486"/>
                </a:cubicBezTo>
                <a:cubicBezTo>
                  <a:pt x="701904" y="1553436"/>
                  <a:pt x="626621" y="1619068"/>
                  <a:pt x="580293" y="1514830"/>
                </a:cubicBezTo>
                <a:cubicBezTo>
                  <a:pt x="726999" y="1514830"/>
                  <a:pt x="1087972" y="1512900"/>
                  <a:pt x="1196071" y="1507108"/>
                </a:cubicBezTo>
                <a:cubicBezTo>
                  <a:pt x="1252051" y="1505179"/>
                  <a:pt x="1290658" y="1526412"/>
                  <a:pt x="1207653" y="1568879"/>
                </a:cubicBezTo>
                <a:cubicBezTo>
                  <a:pt x="1132370" y="1590114"/>
                  <a:pt x="1163256" y="1555368"/>
                  <a:pt x="1093764" y="1609417"/>
                </a:cubicBezTo>
                <a:cubicBezTo>
                  <a:pt x="1066739" y="1638371"/>
                  <a:pt x="1035853" y="1642232"/>
                  <a:pt x="993386" y="1638371"/>
                </a:cubicBezTo>
                <a:cubicBezTo>
                  <a:pt x="792631" y="1740680"/>
                  <a:pt x="564851" y="1823684"/>
                  <a:pt x="346721" y="1868083"/>
                </a:cubicBezTo>
                <a:cubicBezTo>
                  <a:pt x="232832" y="1889315"/>
                  <a:pt x="217389" y="1943365"/>
                  <a:pt x="232832" y="2061117"/>
                </a:cubicBezTo>
                <a:cubicBezTo>
                  <a:pt x="275300" y="2395064"/>
                  <a:pt x="296532" y="2790785"/>
                  <a:pt x="296532" y="3126664"/>
                </a:cubicBezTo>
                <a:cubicBezTo>
                  <a:pt x="296532" y="3180713"/>
                  <a:pt x="263718" y="3178782"/>
                  <a:pt x="215458" y="3215459"/>
                </a:cubicBezTo>
                <a:cubicBezTo>
                  <a:pt x="213529" y="3242484"/>
                  <a:pt x="194225" y="3267578"/>
                  <a:pt x="192294" y="3292673"/>
                </a:cubicBezTo>
                <a:cubicBezTo>
                  <a:pt x="186504" y="3439379"/>
                  <a:pt x="180712" y="3584153"/>
                  <a:pt x="165269" y="3728930"/>
                </a:cubicBezTo>
                <a:cubicBezTo>
                  <a:pt x="140176" y="3954778"/>
                  <a:pt x="86126" y="4109205"/>
                  <a:pt x="319696" y="4271354"/>
                </a:cubicBezTo>
                <a:cubicBezTo>
                  <a:pt x="348653" y="4290657"/>
                  <a:pt x="393049" y="4319614"/>
                  <a:pt x="373746" y="4362081"/>
                </a:cubicBezTo>
                <a:cubicBezTo>
                  <a:pt x="356374" y="4400688"/>
                  <a:pt x="308114" y="4383316"/>
                  <a:pt x="273368" y="4387174"/>
                </a:cubicBezTo>
                <a:cubicBezTo>
                  <a:pt x="155619" y="4396827"/>
                  <a:pt x="142105" y="4290657"/>
                  <a:pt x="28216" y="4292589"/>
                </a:cubicBezTo>
                <a:lnTo>
                  <a:pt x="0" y="4279023"/>
                </a:lnTo>
                <a:close/>
              </a:path>
            </a:pathLst>
          </a:custGeom>
          <a:solidFill>
            <a:schemeClr val="bg1"/>
          </a:solidFill>
          <a:ln w="9525" cap="flat">
            <a:solidFill>
              <a:schemeClr val="accent1"/>
            </a:solidFill>
            <a:prstDash val="solid"/>
            <a:miter/>
          </a:ln>
        </p:spPr>
        <p:txBody>
          <a:bodyPr wrap="square" rtlCol="0" anchor="ctr">
            <a:noAutofit/>
          </a:bodyPr>
          <a:lstStyle/>
          <a:p>
            <a:endParaRPr lang="en-US"/>
          </a:p>
        </p:txBody>
      </p:sp>
      <p:sp>
        <p:nvSpPr>
          <p:cNvPr id="39" name="Freeform: Shape 38">
            <a:extLst>
              <a:ext uri="{FF2B5EF4-FFF2-40B4-BE49-F238E27FC236}">
                <a16:creationId xmlns:a16="http://schemas.microsoft.com/office/drawing/2014/main" id="{D5C4CF52-4FC9-4897-9919-48A24ADE6677}"/>
              </a:ext>
            </a:extLst>
          </p:cNvPr>
          <p:cNvSpPr/>
          <p:nvPr userDrawn="1"/>
        </p:nvSpPr>
        <p:spPr>
          <a:xfrm>
            <a:off x="2695574" y="3248470"/>
            <a:ext cx="296134" cy="1813473"/>
          </a:xfrm>
          <a:custGeom>
            <a:avLst/>
            <a:gdLst>
              <a:gd name="connsiteX0" fmla="*/ 87559 w 296134"/>
              <a:gd name="connsiteY0" fmla="*/ 0 h 1813473"/>
              <a:gd name="connsiteX1" fmla="*/ 135353 w 296134"/>
              <a:gd name="connsiteY1" fmla="*/ 13762 h 1813473"/>
              <a:gd name="connsiteX2" fmla="*/ 185810 w 296134"/>
              <a:gd name="connsiteY2" fmla="*/ 292975 h 1813473"/>
              <a:gd name="connsiteX3" fmla="*/ 187288 w 296134"/>
              <a:gd name="connsiteY3" fmla="*/ 673400 h 1813473"/>
              <a:gd name="connsiteX4" fmla="*/ 292939 w 296134"/>
              <a:gd name="connsiteY4" fmla="*/ 1809492 h 1813473"/>
              <a:gd name="connsiteX5" fmla="*/ 0 w 296134"/>
              <a:gd name="connsiteY5" fmla="*/ 1813473 h 1813473"/>
              <a:gd name="connsiteX6" fmla="*/ 0 w 296134"/>
              <a:gd name="connsiteY6" fmla="*/ 249769 h 1813473"/>
              <a:gd name="connsiteX7" fmla="*/ 132542 w 296134"/>
              <a:gd name="connsiteY7" fmla="*/ 249769 h 181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34" h="1813473">
                <a:moveTo>
                  <a:pt x="87559" y="0"/>
                </a:moveTo>
                <a:lnTo>
                  <a:pt x="135353" y="13762"/>
                </a:lnTo>
                <a:lnTo>
                  <a:pt x="185810" y="292975"/>
                </a:lnTo>
                <a:cubicBezTo>
                  <a:pt x="199005" y="374554"/>
                  <a:pt x="200062" y="563584"/>
                  <a:pt x="187288" y="673400"/>
                </a:cubicBezTo>
                <a:cubicBezTo>
                  <a:pt x="235772" y="1106526"/>
                  <a:pt x="312766" y="1481523"/>
                  <a:pt x="292939" y="1809492"/>
                </a:cubicBezTo>
                <a:lnTo>
                  <a:pt x="0" y="1813473"/>
                </a:lnTo>
                <a:lnTo>
                  <a:pt x="0" y="249769"/>
                </a:lnTo>
                <a:lnTo>
                  <a:pt x="132542" y="2497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3322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17E149-0019-4BAE-99F4-5FEDC22766C4}"/>
              </a:ext>
            </a:extLst>
          </p:cNvPr>
          <p:cNvSpPr/>
          <p:nvPr userDrawn="1"/>
        </p:nvSpPr>
        <p:spPr>
          <a:xfrm>
            <a:off x="0" y="0"/>
            <a:ext cx="267579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aphic 1">
            <a:extLst>
              <a:ext uri="{FF2B5EF4-FFF2-40B4-BE49-F238E27FC236}">
                <a16:creationId xmlns:a16="http://schemas.microsoft.com/office/drawing/2014/main" id="{7F46D745-EC50-426E-9C33-ECA49B02649C}"/>
              </a:ext>
            </a:extLst>
          </p:cNvPr>
          <p:cNvGrpSpPr/>
          <p:nvPr userDrawn="1"/>
        </p:nvGrpSpPr>
        <p:grpSpPr>
          <a:xfrm>
            <a:off x="1594180" y="2831526"/>
            <a:ext cx="1713558" cy="3796191"/>
            <a:chOff x="9812203" y="1631958"/>
            <a:chExt cx="1857375" cy="4114800"/>
          </a:xfrm>
        </p:grpSpPr>
        <p:sp>
          <p:nvSpPr>
            <p:cNvPr id="4" name="Freeform: Shape 3">
              <a:extLst>
                <a:ext uri="{FF2B5EF4-FFF2-40B4-BE49-F238E27FC236}">
                  <a16:creationId xmlns:a16="http://schemas.microsoft.com/office/drawing/2014/main" id="{A6C1DC64-DC93-4A12-8BD9-CB8D0D9778E6}"/>
                </a:ext>
              </a:extLst>
            </p:cNvPr>
            <p:cNvSpPr/>
            <p:nvPr/>
          </p:nvSpPr>
          <p:spPr>
            <a:xfrm>
              <a:off x="10906626" y="2996891"/>
              <a:ext cx="762000" cy="161925"/>
            </a:xfrm>
            <a:custGeom>
              <a:avLst/>
              <a:gdLst>
                <a:gd name="connsiteX0" fmla="*/ 763905 w 762000"/>
                <a:gd name="connsiteY0" fmla="*/ 63817 h 161925"/>
                <a:gd name="connsiteX1" fmla="*/ 699135 w 762000"/>
                <a:gd name="connsiteY1" fmla="*/ 42863 h 161925"/>
                <a:gd name="connsiteX2" fmla="*/ 248602 w 762000"/>
                <a:gd name="connsiteY2" fmla="*/ 41910 h 161925"/>
                <a:gd name="connsiteX3" fmla="*/ 232410 w 762000"/>
                <a:gd name="connsiteY3" fmla="*/ 45720 h 161925"/>
                <a:gd name="connsiteX4" fmla="*/ 6667 w 762000"/>
                <a:gd name="connsiteY4" fmla="*/ 0 h 161925"/>
                <a:gd name="connsiteX5" fmla="*/ 0 w 762000"/>
                <a:gd name="connsiteY5" fmla="*/ 32385 h 161925"/>
                <a:gd name="connsiteX6" fmla="*/ 211455 w 762000"/>
                <a:gd name="connsiteY6" fmla="*/ 75247 h 161925"/>
                <a:gd name="connsiteX7" fmla="*/ 216218 w 762000"/>
                <a:gd name="connsiteY7" fmla="*/ 98108 h 161925"/>
                <a:gd name="connsiteX8" fmla="*/ 261937 w 762000"/>
                <a:gd name="connsiteY8" fmla="*/ 151447 h 161925"/>
                <a:gd name="connsiteX9" fmla="*/ 731520 w 762000"/>
                <a:gd name="connsiteY9" fmla="*/ 15335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61925">
                  <a:moveTo>
                    <a:pt x="763905" y="63817"/>
                  </a:moveTo>
                  <a:cubicBezTo>
                    <a:pt x="756285" y="27622"/>
                    <a:pt x="721043" y="42863"/>
                    <a:pt x="699135" y="42863"/>
                  </a:cubicBezTo>
                  <a:cubicBezTo>
                    <a:pt x="550545" y="41910"/>
                    <a:pt x="402907" y="41910"/>
                    <a:pt x="248602" y="41910"/>
                  </a:cubicBezTo>
                  <a:cubicBezTo>
                    <a:pt x="242887" y="41910"/>
                    <a:pt x="237173" y="42863"/>
                    <a:pt x="232410" y="45720"/>
                  </a:cubicBezTo>
                  <a:lnTo>
                    <a:pt x="6667" y="0"/>
                  </a:lnTo>
                  <a:lnTo>
                    <a:pt x="0" y="32385"/>
                  </a:lnTo>
                  <a:lnTo>
                    <a:pt x="211455" y="75247"/>
                  </a:lnTo>
                  <a:cubicBezTo>
                    <a:pt x="210502" y="82867"/>
                    <a:pt x="212407" y="90488"/>
                    <a:pt x="216218" y="98108"/>
                  </a:cubicBezTo>
                  <a:cubicBezTo>
                    <a:pt x="232410" y="124777"/>
                    <a:pt x="245745" y="129540"/>
                    <a:pt x="261937" y="151447"/>
                  </a:cubicBezTo>
                  <a:cubicBezTo>
                    <a:pt x="275273" y="170497"/>
                    <a:pt x="715328" y="171450"/>
                    <a:pt x="731520" y="153352"/>
                  </a:cubicBezTo>
                </a:path>
              </a:pathLst>
            </a:custGeom>
            <a:solidFill>
              <a:schemeClr val="accent2"/>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6009136D-19FF-42AD-808C-E2286EE5E511}"/>
                </a:ext>
              </a:extLst>
            </p:cNvPr>
            <p:cNvSpPr/>
            <p:nvPr/>
          </p:nvSpPr>
          <p:spPr>
            <a:xfrm>
              <a:off x="9811908" y="1863837"/>
              <a:ext cx="1181100" cy="3876675"/>
            </a:xfrm>
            <a:custGeom>
              <a:avLst/>
              <a:gdLst>
                <a:gd name="connsiteX0" fmla="*/ 1172823 w 1181100"/>
                <a:gd name="connsiteY0" fmla="*/ 1146388 h 3876675"/>
                <a:gd name="connsiteX1" fmla="*/ 937555 w 1181100"/>
                <a:gd name="connsiteY1" fmla="*/ 1054948 h 3876675"/>
                <a:gd name="connsiteX2" fmla="*/ 515598 w 1181100"/>
                <a:gd name="connsiteY2" fmla="*/ 1173058 h 3876675"/>
                <a:gd name="connsiteX3" fmla="*/ 494643 w 1181100"/>
                <a:gd name="connsiteY3" fmla="*/ 765388 h 3876675"/>
                <a:gd name="connsiteX4" fmla="*/ 431778 w 1181100"/>
                <a:gd name="connsiteY4" fmla="*/ 642516 h 3876675"/>
                <a:gd name="connsiteX5" fmla="*/ 526075 w 1181100"/>
                <a:gd name="connsiteY5" fmla="*/ 503451 h 3876675"/>
                <a:gd name="connsiteX6" fmla="*/ 573700 w 1181100"/>
                <a:gd name="connsiteY6" fmla="*/ 507261 h 3876675"/>
                <a:gd name="connsiteX7" fmla="*/ 591798 w 1181100"/>
                <a:gd name="connsiteY7" fmla="*/ 444396 h 3876675"/>
                <a:gd name="connsiteX8" fmla="*/ 583225 w 1181100"/>
                <a:gd name="connsiteY8" fmla="*/ 423441 h 3876675"/>
                <a:gd name="connsiteX9" fmla="*/ 625135 w 1181100"/>
                <a:gd name="connsiteY9" fmla="*/ 387246 h 3876675"/>
                <a:gd name="connsiteX10" fmla="*/ 684190 w 1181100"/>
                <a:gd name="connsiteY10" fmla="*/ 376768 h 3876675"/>
                <a:gd name="connsiteX11" fmla="*/ 662283 w 1181100"/>
                <a:gd name="connsiteY11" fmla="*/ 264373 h 3876675"/>
                <a:gd name="connsiteX12" fmla="*/ 681333 w 1181100"/>
                <a:gd name="connsiteY12" fmla="*/ 171028 h 3876675"/>
                <a:gd name="connsiteX13" fmla="*/ 276520 w 1181100"/>
                <a:gd name="connsiteY13" fmla="*/ 131976 h 3876675"/>
                <a:gd name="connsiteX14" fmla="*/ 275568 w 1181100"/>
                <a:gd name="connsiteY14" fmla="*/ 418678 h 3876675"/>
                <a:gd name="connsiteX15" fmla="*/ 244135 w 1181100"/>
                <a:gd name="connsiteY15" fmla="*/ 465351 h 3876675"/>
                <a:gd name="connsiteX16" fmla="*/ 215560 w 1181100"/>
                <a:gd name="connsiteY16" fmla="*/ 468208 h 3876675"/>
                <a:gd name="connsiteX17" fmla="*/ 15535 w 1181100"/>
                <a:gd name="connsiteY17" fmla="*/ 733003 h 3876675"/>
                <a:gd name="connsiteX18" fmla="*/ 33633 w 1181100"/>
                <a:gd name="connsiteY18" fmla="*/ 1037803 h 3876675"/>
                <a:gd name="connsiteX19" fmla="*/ 94593 w 1181100"/>
                <a:gd name="connsiteY19" fmla="*/ 1377846 h 3876675"/>
                <a:gd name="connsiteX20" fmla="*/ 97450 w 1181100"/>
                <a:gd name="connsiteY20" fmla="*/ 1392133 h 3876675"/>
                <a:gd name="connsiteX21" fmla="*/ 105070 w 1181100"/>
                <a:gd name="connsiteY21" fmla="*/ 1425471 h 3876675"/>
                <a:gd name="connsiteX22" fmla="*/ 108880 w 1181100"/>
                <a:gd name="connsiteY22" fmla="*/ 1445473 h 3876675"/>
                <a:gd name="connsiteX23" fmla="*/ 106975 w 1181100"/>
                <a:gd name="connsiteY23" fmla="*/ 1477858 h 3876675"/>
                <a:gd name="connsiteX24" fmla="*/ 75543 w 1181100"/>
                <a:gd name="connsiteY24" fmla="*/ 1863621 h 3876675"/>
                <a:gd name="connsiteX25" fmla="*/ 236515 w 1181100"/>
                <a:gd name="connsiteY25" fmla="*/ 2414166 h 3876675"/>
                <a:gd name="connsiteX26" fmla="*/ 246993 w 1181100"/>
                <a:gd name="connsiteY26" fmla="*/ 2647528 h 3876675"/>
                <a:gd name="connsiteX27" fmla="*/ 226990 w 1181100"/>
                <a:gd name="connsiteY27" fmla="*/ 3627651 h 3876675"/>
                <a:gd name="connsiteX28" fmla="*/ 264138 w 1181100"/>
                <a:gd name="connsiteY28" fmla="*/ 3871491 h 3876675"/>
                <a:gd name="connsiteX29" fmla="*/ 493690 w 1181100"/>
                <a:gd name="connsiteY29" fmla="*/ 3861966 h 3876675"/>
                <a:gd name="connsiteX30" fmla="*/ 762295 w 1181100"/>
                <a:gd name="connsiteY30" fmla="*/ 3870539 h 3876675"/>
                <a:gd name="connsiteX31" fmla="*/ 823255 w 1181100"/>
                <a:gd name="connsiteY31" fmla="*/ 3848631 h 3876675"/>
                <a:gd name="connsiteX32" fmla="*/ 880405 w 1181100"/>
                <a:gd name="connsiteY32" fmla="*/ 3768621 h 3876675"/>
                <a:gd name="connsiteX33" fmla="*/ 807063 w 1181100"/>
                <a:gd name="connsiteY33" fmla="*/ 3721948 h 3876675"/>
                <a:gd name="connsiteX34" fmla="*/ 726100 w 1181100"/>
                <a:gd name="connsiteY34" fmla="*/ 3718139 h 3876675"/>
                <a:gd name="connsiteX35" fmla="*/ 791823 w 1181100"/>
                <a:gd name="connsiteY35" fmla="*/ 3644796 h 3876675"/>
                <a:gd name="connsiteX36" fmla="*/ 662283 w 1181100"/>
                <a:gd name="connsiteY36" fmla="*/ 3598123 h 3876675"/>
                <a:gd name="connsiteX37" fmla="*/ 594655 w 1181100"/>
                <a:gd name="connsiteY37" fmla="*/ 3426673 h 3876675"/>
                <a:gd name="connsiteX38" fmla="*/ 636565 w 1181100"/>
                <a:gd name="connsiteY38" fmla="*/ 2896131 h 3876675"/>
                <a:gd name="connsiteX39" fmla="*/ 652758 w 1181100"/>
                <a:gd name="connsiteY39" fmla="*/ 2598951 h 3876675"/>
                <a:gd name="connsiteX40" fmla="*/ 635613 w 1181100"/>
                <a:gd name="connsiteY40" fmla="*/ 2478936 h 3876675"/>
                <a:gd name="connsiteX41" fmla="*/ 628945 w 1181100"/>
                <a:gd name="connsiteY41" fmla="*/ 2319868 h 3876675"/>
                <a:gd name="connsiteX42" fmla="*/ 578463 w 1181100"/>
                <a:gd name="connsiteY42" fmla="*/ 1615018 h 3876675"/>
                <a:gd name="connsiteX43" fmla="*/ 549888 w 1181100"/>
                <a:gd name="connsiteY43" fmla="*/ 1316886 h 3876675"/>
                <a:gd name="connsiteX44" fmla="*/ 683238 w 1181100"/>
                <a:gd name="connsiteY44" fmla="*/ 1259736 h 3876675"/>
                <a:gd name="connsiteX45" fmla="*/ 915648 w 1181100"/>
                <a:gd name="connsiteY45" fmla="*/ 1219731 h 3876675"/>
                <a:gd name="connsiteX46" fmla="*/ 1159488 w 1181100"/>
                <a:gd name="connsiteY46" fmla="*/ 1194966 h 3876675"/>
                <a:gd name="connsiteX47" fmla="*/ 1172823 w 1181100"/>
                <a:gd name="connsiteY47" fmla="*/ 1146388 h 387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81100" h="3876675">
                  <a:moveTo>
                    <a:pt x="1172823" y="1146388"/>
                  </a:moveTo>
                  <a:cubicBezTo>
                    <a:pt x="1055665" y="1125433"/>
                    <a:pt x="1019470" y="1063521"/>
                    <a:pt x="937555" y="1054948"/>
                  </a:cubicBezTo>
                  <a:cubicBezTo>
                    <a:pt x="807063" y="1082571"/>
                    <a:pt x="629898" y="1163533"/>
                    <a:pt x="515598" y="1173058"/>
                  </a:cubicBezTo>
                  <a:cubicBezTo>
                    <a:pt x="505120" y="1074951"/>
                    <a:pt x="541315" y="893976"/>
                    <a:pt x="494643" y="765388"/>
                  </a:cubicBezTo>
                  <a:cubicBezTo>
                    <a:pt x="481308" y="728241"/>
                    <a:pt x="456543" y="678711"/>
                    <a:pt x="431778" y="642516"/>
                  </a:cubicBezTo>
                  <a:cubicBezTo>
                    <a:pt x="431778" y="642516"/>
                    <a:pt x="432730" y="470113"/>
                    <a:pt x="526075" y="503451"/>
                  </a:cubicBezTo>
                  <a:cubicBezTo>
                    <a:pt x="541315" y="509166"/>
                    <a:pt x="563223" y="522501"/>
                    <a:pt x="573700" y="507261"/>
                  </a:cubicBezTo>
                  <a:cubicBezTo>
                    <a:pt x="579415" y="498688"/>
                    <a:pt x="578463" y="457731"/>
                    <a:pt x="591798" y="444396"/>
                  </a:cubicBezTo>
                  <a:cubicBezTo>
                    <a:pt x="603228" y="432966"/>
                    <a:pt x="592750" y="431061"/>
                    <a:pt x="583225" y="423441"/>
                  </a:cubicBezTo>
                  <a:cubicBezTo>
                    <a:pt x="612753" y="427251"/>
                    <a:pt x="617515" y="424393"/>
                    <a:pt x="625135" y="387246"/>
                  </a:cubicBezTo>
                  <a:cubicBezTo>
                    <a:pt x="642280" y="375816"/>
                    <a:pt x="670855" y="389151"/>
                    <a:pt x="684190" y="376768"/>
                  </a:cubicBezTo>
                  <a:cubicBezTo>
                    <a:pt x="683238" y="356766"/>
                    <a:pt x="660378" y="313903"/>
                    <a:pt x="662283" y="264373"/>
                  </a:cubicBezTo>
                  <a:cubicBezTo>
                    <a:pt x="669903" y="235798"/>
                    <a:pt x="688000" y="198651"/>
                    <a:pt x="681333" y="171028"/>
                  </a:cubicBezTo>
                  <a:cubicBezTo>
                    <a:pt x="640375" y="-33759"/>
                    <a:pt x="348910" y="-64239"/>
                    <a:pt x="276520" y="131976"/>
                  </a:cubicBezTo>
                  <a:cubicBezTo>
                    <a:pt x="240325" y="236751"/>
                    <a:pt x="334623" y="321523"/>
                    <a:pt x="275568" y="418678"/>
                  </a:cubicBezTo>
                  <a:cubicBezTo>
                    <a:pt x="275568" y="418678"/>
                    <a:pt x="245088" y="466303"/>
                    <a:pt x="244135" y="465351"/>
                  </a:cubicBezTo>
                  <a:cubicBezTo>
                    <a:pt x="223180" y="454873"/>
                    <a:pt x="231753" y="454873"/>
                    <a:pt x="215560" y="468208"/>
                  </a:cubicBezTo>
                  <a:cubicBezTo>
                    <a:pt x="126025" y="542503"/>
                    <a:pt x="66018" y="637753"/>
                    <a:pt x="15535" y="733003"/>
                  </a:cubicBezTo>
                  <a:cubicBezTo>
                    <a:pt x="-21612" y="834921"/>
                    <a:pt x="17440" y="930171"/>
                    <a:pt x="33633" y="1037803"/>
                  </a:cubicBezTo>
                  <a:cubicBezTo>
                    <a:pt x="57445" y="1164486"/>
                    <a:pt x="94593" y="1247353"/>
                    <a:pt x="94593" y="1377846"/>
                  </a:cubicBezTo>
                  <a:cubicBezTo>
                    <a:pt x="94593" y="1382608"/>
                    <a:pt x="95545" y="1387371"/>
                    <a:pt x="97450" y="1392133"/>
                  </a:cubicBezTo>
                  <a:cubicBezTo>
                    <a:pt x="101260" y="1400706"/>
                    <a:pt x="92688" y="1417851"/>
                    <a:pt x="105070" y="1425471"/>
                  </a:cubicBezTo>
                  <a:lnTo>
                    <a:pt x="108880" y="1445473"/>
                  </a:lnTo>
                  <a:cubicBezTo>
                    <a:pt x="104118" y="1447378"/>
                    <a:pt x="111738" y="1475953"/>
                    <a:pt x="106975" y="1477858"/>
                  </a:cubicBezTo>
                  <a:cubicBezTo>
                    <a:pt x="77448" y="1624543"/>
                    <a:pt x="33633" y="1714078"/>
                    <a:pt x="75543" y="1863621"/>
                  </a:cubicBezTo>
                  <a:cubicBezTo>
                    <a:pt x="116500" y="2007448"/>
                    <a:pt x="189843" y="2273196"/>
                    <a:pt x="236515" y="2414166"/>
                  </a:cubicBezTo>
                  <a:cubicBezTo>
                    <a:pt x="258423" y="2479889"/>
                    <a:pt x="258423" y="2578948"/>
                    <a:pt x="246993" y="2647528"/>
                  </a:cubicBezTo>
                  <a:cubicBezTo>
                    <a:pt x="186033" y="3006621"/>
                    <a:pt x="177460" y="3269511"/>
                    <a:pt x="226990" y="3627651"/>
                  </a:cubicBezTo>
                  <a:cubicBezTo>
                    <a:pt x="236515" y="3697183"/>
                    <a:pt x="162220" y="3837201"/>
                    <a:pt x="264138" y="3871491"/>
                  </a:cubicBezTo>
                  <a:cubicBezTo>
                    <a:pt x="291760" y="3881016"/>
                    <a:pt x="465115" y="3863871"/>
                    <a:pt x="493690" y="3861966"/>
                  </a:cubicBezTo>
                  <a:cubicBezTo>
                    <a:pt x="577510" y="3889589"/>
                    <a:pt x="677523" y="3885778"/>
                    <a:pt x="762295" y="3870539"/>
                  </a:cubicBezTo>
                  <a:cubicBezTo>
                    <a:pt x="776583" y="3862918"/>
                    <a:pt x="809920" y="3856251"/>
                    <a:pt x="823255" y="3848631"/>
                  </a:cubicBezTo>
                  <a:cubicBezTo>
                    <a:pt x="855640" y="3831486"/>
                    <a:pt x="885168" y="3813389"/>
                    <a:pt x="880405" y="3768621"/>
                  </a:cubicBezTo>
                  <a:cubicBezTo>
                    <a:pt x="874690" y="3720996"/>
                    <a:pt x="835638" y="3729568"/>
                    <a:pt x="807063" y="3721948"/>
                  </a:cubicBezTo>
                  <a:cubicBezTo>
                    <a:pt x="773725" y="3713376"/>
                    <a:pt x="761343" y="3729568"/>
                    <a:pt x="726100" y="3718139"/>
                  </a:cubicBezTo>
                  <a:cubicBezTo>
                    <a:pt x="752770" y="3688611"/>
                    <a:pt x="808015" y="3695278"/>
                    <a:pt x="791823" y="3644796"/>
                  </a:cubicBezTo>
                  <a:cubicBezTo>
                    <a:pt x="773725" y="3587646"/>
                    <a:pt x="701335" y="3596218"/>
                    <a:pt x="662283" y="3598123"/>
                  </a:cubicBezTo>
                  <a:cubicBezTo>
                    <a:pt x="558460" y="3603839"/>
                    <a:pt x="594655" y="3531448"/>
                    <a:pt x="594655" y="3426673"/>
                  </a:cubicBezTo>
                  <a:cubicBezTo>
                    <a:pt x="595608" y="3242841"/>
                    <a:pt x="614658" y="3076153"/>
                    <a:pt x="636565" y="2896131"/>
                  </a:cubicBezTo>
                  <a:cubicBezTo>
                    <a:pt x="657520" y="2771353"/>
                    <a:pt x="647995" y="2723728"/>
                    <a:pt x="652758" y="2598951"/>
                  </a:cubicBezTo>
                  <a:cubicBezTo>
                    <a:pt x="653710" y="2573233"/>
                    <a:pt x="643233" y="2502748"/>
                    <a:pt x="635613" y="2478936"/>
                  </a:cubicBezTo>
                  <a:cubicBezTo>
                    <a:pt x="619420" y="2427501"/>
                    <a:pt x="632755" y="2373208"/>
                    <a:pt x="628945" y="2319868"/>
                  </a:cubicBezTo>
                  <a:cubicBezTo>
                    <a:pt x="609895" y="2036976"/>
                    <a:pt x="633708" y="1896006"/>
                    <a:pt x="578463" y="1615018"/>
                  </a:cubicBezTo>
                  <a:cubicBezTo>
                    <a:pt x="573700" y="1590253"/>
                    <a:pt x="504168" y="1335936"/>
                    <a:pt x="549888" y="1316886"/>
                  </a:cubicBezTo>
                  <a:cubicBezTo>
                    <a:pt x="607038" y="1293073"/>
                    <a:pt x="615610" y="1277833"/>
                    <a:pt x="683238" y="1259736"/>
                  </a:cubicBezTo>
                  <a:cubicBezTo>
                    <a:pt x="761343" y="1237828"/>
                    <a:pt x="821350" y="1171153"/>
                    <a:pt x="915648" y="1219731"/>
                  </a:cubicBezTo>
                  <a:cubicBezTo>
                    <a:pt x="1008040" y="1267356"/>
                    <a:pt x="1075668" y="1186393"/>
                    <a:pt x="1159488" y="1194966"/>
                  </a:cubicBezTo>
                  <a:cubicBezTo>
                    <a:pt x="1179490" y="1198776"/>
                    <a:pt x="1208065" y="1153056"/>
                    <a:pt x="1172823" y="1146388"/>
                  </a:cubicBezTo>
                  <a:close/>
                </a:path>
              </a:pathLst>
            </a:custGeom>
            <a:solidFill>
              <a:schemeClr val="accent3"/>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24313569-F47A-4AC8-B133-D5A1778DAB38}"/>
                </a:ext>
              </a:extLst>
            </p:cNvPr>
            <p:cNvSpPr/>
            <p:nvPr/>
          </p:nvSpPr>
          <p:spPr>
            <a:xfrm>
              <a:off x="10033518" y="1631854"/>
              <a:ext cx="581025" cy="409575"/>
            </a:xfrm>
            <a:custGeom>
              <a:avLst/>
              <a:gdLst>
                <a:gd name="connsiteX0" fmla="*/ 54910 w 581025"/>
                <a:gd name="connsiteY0" fmla="*/ 363959 h 409575"/>
                <a:gd name="connsiteX1" fmla="*/ 13000 w 581025"/>
                <a:gd name="connsiteY1" fmla="*/ 176317 h 409575"/>
                <a:gd name="connsiteX2" fmla="*/ 136825 w 581025"/>
                <a:gd name="connsiteY2" fmla="*/ 2009 h 409575"/>
                <a:gd name="connsiteX3" fmla="*/ 342565 w 581025"/>
                <a:gd name="connsiteY3" fmla="*/ 36299 h 409575"/>
                <a:gd name="connsiteX4" fmla="*/ 485440 w 581025"/>
                <a:gd name="connsiteY4" fmla="*/ 74399 h 409575"/>
                <a:gd name="connsiteX5" fmla="*/ 582595 w 581025"/>
                <a:gd name="connsiteY5" fmla="*/ 143932 h 409575"/>
                <a:gd name="connsiteX6" fmla="*/ 528302 w 581025"/>
                <a:gd name="connsiteY6" fmla="*/ 289664 h 409575"/>
                <a:gd name="connsiteX7" fmla="*/ 460675 w 581025"/>
                <a:gd name="connsiteY7" fmla="*/ 417299 h 409575"/>
                <a:gd name="connsiteX8" fmla="*/ 393047 w 581025"/>
                <a:gd name="connsiteY8" fmla="*/ 409679 h 409575"/>
                <a:gd name="connsiteX9" fmla="*/ 54910 w 581025"/>
                <a:gd name="connsiteY9" fmla="*/ 363959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409575">
                  <a:moveTo>
                    <a:pt x="54910" y="363959"/>
                  </a:moveTo>
                  <a:cubicBezTo>
                    <a:pt x="60625" y="282997"/>
                    <a:pt x="93962" y="247754"/>
                    <a:pt x="13000" y="176317"/>
                  </a:cubicBezTo>
                  <a:cubicBezTo>
                    <a:pt x="-31768" y="137264"/>
                    <a:pt x="46337" y="7724"/>
                    <a:pt x="136825" y="2009"/>
                  </a:cubicBezTo>
                  <a:cubicBezTo>
                    <a:pt x="207310" y="-2753"/>
                    <a:pt x="276842" y="-1801"/>
                    <a:pt x="342565" y="36299"/>
                  </a:cubicBezTo>
                  <a:cubicBezTo>
                    <a:pt x="389237" y="63922"/>
                    <a:pt x="433052" y="67732"/>
                    <a:pt x="485440" y="74399"/>
                  </a:cubicBezTo>
                  <a:cubicBezTo>
                    <a:pt x="535922" y="81067"/>
                    <a:pt x="572117" y="87734"/>
                    <a:pt x="582595" y="143932"/>
                  </a:cubicBezTo>
                  <a:cubicBezTo>
                    <a:pt x="593072" y="200129"/>
                    <a:pt x="572117" y="260137"/>
                    <a:pt x="528302" y="289664"/>
                  </a:cubicBezTo>
                  <a:cubicBezTo>
                    <a:pt x="484487" y="320144"/>
                    <a:pt x="454007" y="349672"/>
                    <a:pt x="460675" y="417299"/>
                  </a:cubicBezTo>
                  <a:cubicBezTo>
                    <a:pt x="438767" y="415394"/>
                    <a:pt x="409240" y="414442"/>
                    <a:pt x="393047" y="409679"/>
                  </a:cubicBezTo>
                  <a:cubicBezTo>
                    <a:pt x="276842" y="375389"/>
                    <a:pt x="176830" y="372532"/>
                    <a:pt x="54910" y="363959"/>
                  </a:cubicBezTo>
                  <a:close/>
                </a:path>
              </a:pathLst>
            </a:custGeom>
            <a:solidFill>
              <a:schemeClr val="bg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EC118D1-EB99-4E4C-92DB-281E668E88EB}"/>
                </a:ext>
              </a:extLst>
            </p:cNvPr>
            <p:cNvSpPr/>
            <p:nvPr/>
          </p:nvSpPr>
          <p:spPr>
            <a:xfrm>
              <a:off x="10056043" y="2303471"/>
              <a:ext cx="342900" cy="733425"/>
            </a:xfrm>
            <a:custGeom>
              <a:avLst/>
              <a:gdLst>
                <a:gd name="connsiteX0" fmla="*/ 78105 w 342900"/>
                <a:gd name="connsiteY0" fmla="*/ 97155 h 733425"/>
                <a:gd name="connsiteX1" fmla="*/ 260033 w 342900"/>
                <a:gd name="connsiteY1" fmla="*/ 388620 h 733425"/>
                <a:gd name="connsiteX2" fmla="*/ 267653 w 342900"/>
                <a:gd name="connsiteY2" fmla="*/ 738188 h 733425"/>
                <a:gd name="connsiteX3" fmla="*/ 350520 w 342900"/>
                <a:gd name="connsiteY3" fmla="*/ 719138 h 733425"/>
                <a:gd name="connsiteX4" fmla="*/ 338137 w 342900"/>
                <a:gd name="connsiteY4" fmla="*/ 559118 h 733425"/>
                <a:gd name="connsiteX5" fmla="*/ 199073 w 342900"/>
                <a:gd name="connsiteY5" fmla="*/ 198120 h 733425"/>
                <a:gd name="connsiteX6" fmla="*/ 18097 w 342900"/>
                <a:gd name="connsiteY6" fmla="*/ 0 h 733425"/>
                <a:gd name="connsiteX7" fmla="*/ 0 w 342900"/>
                <a:gd name="connsiteY7" fmla="*/ 25717 h 733425"/>
                <a:gd name="connsiteX8" fmla="*/ 78105 w 342900"/>
                <a:gd name="connsiteY8" fmla="*/ 97155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733425">
                  <a:moveTo>
                    <a:pt x="78105" y="97155"/>
                  </a:moveTo>
                  <a:cubicBezTo>
                    <a:pt x="170498" y="200025"/>
                    <a:pt x="240983" y="327660"/>
                    <a:pt x="260033" y="388620"/>
                  </a:cubicBezTo>
                  <a:cubicBezTo>
                    <a:pt x="267653" y="412433"/>
                    <a:pt x="266700" y="595313"/>
                    <a:pt x="267653" y="738188"/>
                  </a:cubicBezTo>
                  <a:lnTo>
                    <a:pt x="350520" y="719138"/>
                  </a:lnTo>
                  <a:cubicBezTo>
                    <a:pt x="345758" y="633413"/>
                    <a:pt x="343853" y="578168"/>
                    <a:pt x="338137" y="559118"/>
                  </a:cubicBezTo>
                  <a:cubicBezTo>
                    <a:pt x="325755" y="517208"/>
                    <a:pt x="283845" y="329565"/>
                    <a:pt x="199073" y="198120"/>
                  </a:cubicBezTo>
                  <a:cubicBezTo>
                    <a:pt x="145733" y="123825"/>
                    <a:pt x="92392" y="67627"/>
                    <a:pt x="18097" y="0"/>
                  </a:cubicBezTo>
                  <a:cubicBezTo>
                    <a:pt x="10478" y="7620"/>
                    <a:pt x="7620" y="18098"/>
                    <a:pt x="0" y="25717"/>
                  </a:cubicBezTo>
                  <a:cubicBezTo>
                    <a:pt x="13335" y="39052"/>
                    <a:pt x="66675" y="82867"/>
                    <a:pt x="78105" y="97155"/>
                  </a:cubicBezTo>
                  <a:close/>
                </a:path>
              </a:pathLst>
            </a:custGeom>
            <a:solidFill>
              <a:schemeClr val="bg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29B797D-41C9-4E1F-8C6A-9CBCF1B81876}"/>
                </a:ext>
              </a:extLst>
            </p:cNvPr>
            <p:cNvSpPr/>
            <p:nvPr/>
          </p:nvSpPr>
          <p:spPr>
            <a:xfrm>
              <a:off x="9913846" y="3155958"/>
              <a:ext cx="647700" cy="1152525"/>
            </a:xfrm>
            <a:custGeom>
              <a:avLst/>
              <a:gdLst>
                <a:gd name="connsiteX0" fmla="*/ 593682 w 647700"/>
                <a:gd name="connsiteY0" fmla="*/ 383858 h 1152525"/>
                <a:gd name="connsiteX1" fmla="*/ 508910 w 647700"/>
                <a:gd name="connsiteY1" fmla="*/ 80963 h 1152525"/>
                <a:gd name="connsiteX2" fmla="*/ 501290 w 647700"/>
                <a:gd name="connsiteY2" fmla="*/ 0 h 1152525"/>
                <a:gd name="connsiteX3" fmla="*/ 415565 w 647700"/>
                <a:gd name="connsiteY3" fmla="*/ 26670 h 1152525"/>
                <a:gd name="connsiteX4" fmla="*/ 415565 w 647700"/>
                <a:gd name="connsiteY4" fmla="*/ 50483 h 1152525"/>
                <a:gd name="connsiteX5" fmla="*/ 241257 w 647700"/>
                <a:gd name="connsiteY5" fmla="*/ 66675 h 1152525"/>
                <a:gd name="connsiteX6" fmla="*/ 257450 w 647700"/>
                <a:gd name="connsiteY6" fmla="*/ 150495 h 1152525"/>
                <a:gd name="connsiteX7" fmla="*/ 275 w 647700"/>
                <a:gd name="connsiteY7" fmla="*/ 150495 h 1152525"/>
                <a:gd name="connsiteX8" fmla="*/ 275 w 647700"/>
                <a:gd name="connsiteY8" fmla="*/ 185738 h 1152525"/>
                <a:gd name="connsiteX9" fmla="*/ 269832 w 647700"/>
                <a:gd name="connsiteY9" fmla="*/ 192405 h 1152525"/>
                <a:gd name="connsiteX10" fmla="*/ 270785 w 647700"/>
                <a:gd name="connsiteY10" fmla="*/ 193358 h 1152525"/>
                <a:gd name="connsiteX11" fmla="*/ 411755 w 647700"/>
                <a:gd name="connsiteY11" fmla="*/ 1161098 h 1152525"/>
                <a:gd name="connsiteX12" fmla="*/ 647975 w 647700"/>
                <a:gd name="connsiteY12" fmla="*/ 1137285 h 1152525"/>
                <a:gd name="connsiteX13" fmla="*/ 593682 w 647700"/>
                <a:gd name="connsiteY13" fmla="*/ 383858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7700" h="1152525">
                  <a:moveTo>
                    <a:pt x="593682" y="383858"/>
                  </a:moveTo>
                  <a:cubicBezTo>
                    <a:pt x="567965" y="262890"/>
                    <a:pt x="541295" y="220028"/>
                    <a:pt x="508910" y="80963"/>
                  </a:cubicBezTo>
                  <a:cubicBezTo>
                    <a:pt x="505100" y="69533"/>
                    <a:pt x="504147" y="59055"/>
                    <a:pt x="501290" y="0"/>
                  </a:cubicBezTo>
                  <a:lnTo>
                    <a:pt x="415565" y="26670"/>
                  </a:lnTo>
                  <a:cubicBezTo>
                    <a:pt x="415565" y="39053"/>
                    <a:pt x="415565" y="50483"/>
                    <a:pt x="415565" y="50483"/>
                  </a:cubicBezTo>
                  <a:cubicBezTo>
                    <a:pt x="386037" y="54292"/>
                    <a:pt x="271737" y="69533"/>
                    <a:pt x="241257" y="66675"/>
                  </a:cubicBezTo>
                  <a:cubicBezTo>
                    <a:pt x="245067" y="88583"/>
                    <a:pt x="250782" y="122872"/>
                    <a:pt x="257450" y="150495"/>
                  </a:cubicBezTo>
                  <a:cubicBezTo>
                    <a:pt x="176487" y="150495"/>
                    <a:pt x="77427" y="150495"/>
                    <a:pt x="275" y="150495"/>
                  </a:cubicBezTo>
                  <a:cubicBezTo>
                    <a:pt x="1227" y="165735"/>
                    <a:pt x="-678" y="171450"/>
                    <a:pt x="275" y="185738"/>
                  </a:cubicBezTo>
                  <a:cubicBezTo>
                    <a:pt x="84095" y="180975"/>
                    <a:pt x="181250" y="193358"/>
                    <a:pt x="269832" y="192405"/>
                  </a:cubicBezTo>
                  <a:cubicBezTo>
                    <a:pt x="269832" y="192405"/>
                    <a:pt x="269832" y="193358"/>
                    <a:pt x="270785" y="193358"/>
                  </a:cubicBezTo>
                  <a:cubicBezTo>
                    <a:pt x="333650" y="536258"/>
                    <a:pt x="406992" y="1118235"/>
                    <a:pt x="411755" y="1161098"/>
                  </a:cubicBezTo>
                  <a:cubicBezTo>
                    <a:pt x="448902" y="1164907"/>
                    <a:pt x="605112" y="1151573"/>
                    <a:pt x="647975" y="1137285"/>
                  </a:cubicBezTo>
                  <a:cubicBezTo>
                    <a:pt x="647975" y="882968"/>
                    <a:pt x="646070" y="632460"/>
                    <a:pt x="593682" y="383858"/>
                  </a:cubicBezTo>
                  <a:close/>
                </a:path>
              </a:pathLst>
            </a:custGeom>
            <a:solidFill>
              <a:schemeClr val="bg1"/>
            </a:solidFill>
            <a:ln w="9525" cap="flat">
              <a:noFill/>
              <a:prstDash val="solid"/>
              <a:miter/>
            </a:ln>
          </p:spPr>
          <p:txBody>
            <a:bodyPr rtlCol="0" anchor="ctr"/>
            <a:lstStyle/>
            <a:p>
              <a:endParaRPr lang="en-US"/>
            </a:p>
          </p:txBody>
        </p:sp>
      </p:grpSp>
      <p:cxnSp>
        <p:nvCxnSpPr>
          <p:cNvPr id="9" name="Straight Connector 8">
            <a:extLst>
              <a:ext uri="{FF2B5EF4-FFF2-40B4-BE49-F238E27FC236}">
                <a16:creationId xmlns:a16="http://schemas.microsoft.com/office/drawing/2014/main" id="{A8A8461F-B776-44EA-9D8F-0966DABD003E}"/>
              </a:ext>
            </a:extLst>
          </p:cNvPr>
          <p:cNvCxnSpPr>
            <a:cxnSpLocks/>
          </p:cNvCxnSpPr>
          <p:nvPr userDrawn="1"/>
        </p:nvCxnSpPr>
        <p:spPr>
          <a:xfrm>
            <a:off x="0" y="1021908"/>
            <a:ext cx="2675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816DFFA-59FF-44BD-A1F3-48C36181E7B5}"/>
              </a:ext>
            </a:extLst>
          </p:cNvPr>
          <p:cNvGrpSpPr/>
          <p:nvPr userDrawn="1"/>
        </p:nvGrpSpPr>
        <p:grpSpPr>
          <a:xfrm>
            <a:off x="540304" y="996196"/>
            <a:ext cx="1595184" cy="1395672"/>
            <a:chOff x="816657" y="415244"/>
            <a:chExt cx="3074373" cy="2689860"/>
          </a:xfrm>
        </p:grpSpPr>
        <p:grpSp>
          <p:nvGrpSpPr>
            <p:cNvPr id="11" name="Group 10">
              <a:extLst>
                <a:ext uri="{FF2B5EF4-FFF2-40B4-BE49-F238E27FC236}">
                  <a16:creationId xmlns:a16="http://schemas.microsoft.com/office/drawing/2014/main" id="{E54C30FD-A646-45DE-BABA-38ED48BEE883}"/>
                </a:ext>
              </a:extLst>
            </p:cNvPr>
            <p:cNvGrpSpPr/>
            <p:nvPr/>
          </p:nvGrpSpPr>
          <p:grpSpPr>
            <a:xfrm rot="10800000">
              <a:off x="816657" y="415244"/>
              <a:ext cx="647700" cy="2689860"/>
              <a:chOff x="6144030" y="3897930"/>
              <a:chExt cx="647700" cy="2689860"/>
            </a:xfrm>
            <a:solidFill>
              <a:schemeClr val="bg1"/>
            </a:solidFill>
          </p:grpSpPr>
          <p:sp>
            <p:nvSpPr>
              <p:cNvPr id="21" name="Freeform: Shape 20">
                <a:extLst>
                  <a:ext uri="{FF2B5EF4-FFF2-40B4-BE49-F238E27FC236}">
                    <a16:creationId xmlns:a16="http://schemas.microsoft.com/office/drawing/2014/main" id="{2681CFF3-570D-4C3E-AAD8-0315297321E5}"/>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D2C409A-200F-4867-A6AE-A4078FE3D666}"/>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71A3C20-21E3-45C1-81EC-1BA065DEFD57}"/>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4D87F3F-3A3D-4204-BD5B-D20B7BAA6B48}"/>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A1341CCE-0A8D-4558-85F8-F68CE5F0A8D8}"/>
                </a:ext>
              </a:extLst>
            </p:cNvPr>
            <p:cNvGrpSpPr/>
            <p:nvPr/>
          </p:nvGrpSpPr>
          <p:grpSpPr>
            <a:xfrm rot="10800000">
              <a:off x="2407238" y="415244"/>
              <a:ext cx="723900" cy="2683192"/>
              <a:chOff x="7734611" y="3897930"/>
              <a:chExt cx="723900" cy="2683192"/>
            </a:xfrm>
            <a:solidFill>
              <a:schemeClr val="bg1"/>
            </a:solidFill>
          </p:grpSpPr>
          <p:sp>
            <p:nvSpPr>
              <p:cNvPr id="18" name="Freeform: Shape 17">
                <a:extLst>
                  <a:ext uri="{FF2B5EF4-FFF2-40B4-BE49-F238E27FC236}">
                    <a16:creationId xmlns:a16="http://schemas.microsoft.com/office/drawing/2014/main" id="{C8A738ED-C902-4FE6-91AA-8C9A378FFF74}"/>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E314126-E379-444B-BE5B-C0B3698B609A}"/>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AA9A9A6-F500-406B-9499-024EE74356A5}"/>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7B059450-701F-418E-AFD1-E1BF5F032E3C}"/>
                </a:ext>
              </a:extLst>
            </p:cNvPr>
            <p:cNvGrpSpPr/>
            <p:nvPr/>
          </p:nvGrpSpPr>
          <p:grpSpPr>
            <a:xfrm rot="10800000">
              <a:off x="1655809" y="415244"/>
              <a:ext cx="533400" cy="2638425"/>
              <a:chOff x="6983182" y="3979845"/>
              <a:chExt cx="533400" cy="2638425"/>
            </a:xfrm>
            <a:solidFill>
              <a:schemeClr val="bg1"/>
            </a:solidFill>
          </p:grpSpPr>
          <p:sp>
            <p:nvSpPr>
              <p:cNvPr id="15" name="Freeform: Shape 14">
                <a:extLst>
                  <a:ext uri="{FF2B5EF4-FFF2-40B4-BE49-F238E27FC236}">
                    <a16:creationId xmlns:a16="http://schemas.microsoft.com/office/drawing/2014/main" id="{16C7D440-F99A-4290-B8A1-27A3802CC3DF}"/>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8D6D1067-B4D8-4C20-BCE0-F0C4E6B7BE7D}"/>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38EF706-AE42-4633-9431-16326407BBAE}"/>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a:extLst>
                <a:ext uri="{FF2B5EF4-FFF2-40B4-BE49-F238E27FC236}">
                  <a16:creationId xmlns:a16="http://schemas.microsoft.com/office/drawing/2014/main" id="{6FE3D9DA-E9D6-43AD-BCC6-402FF1EEC2B2}"/>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a:p>
          </p:txBody>
        </p:sp>
      </p:grpSp>
      <p:sp>
        <p:nvSpPr>
          <p:cNvPr id="25" name="Title 1">
            <a:extLst>
              <a:ext uri="{FF2B5EF4-FFF2-40B4-BE49-F238E27FC236}">
                <a16:creationId xmlns:a16="http://schemas.microsoft.com/office/drawing/2014/main" id="{D9DB3492-99E1-42F2-A935-5C9A8AD099DA}"/>
              </a:ext>
            </a:extLst>
          </p:cNvPr>
          <p:cNvSpPr txBox="1">
            <a:spLocks/>
          </p:cNvSpPr>
          <p:nvPr userDrawn="1"/>
        </p:nvSpPr>
        <p:spPr>
          <a:xfrm>
            <a:off x="0" y="213650"/>
            <a:ext cx="2683555" cy="712210"/>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endParaRPr lang="en-US" altLang="ko-KR" dirty="0">
              <a:solidFill>
                <a:schemeClr val="accent2"/>
              </a:solidFill>
            </a:endParaRPr>
          </a:p>
        </p:txBody>
      </p:sp>
    </p:spTree>
    <p:extLst>
      <p:ext uri="{BB962C8B-B14F-4D97-AF65-F5344CB8AC3E}">
        <p14:creationId xmlns:p14="http://schemas.microsoft.com/office/powerpoint/2010/main" val="36754122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theme" Target="../theme/theme2.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77" r:id="rId2"/>
    <p:sldLayoutId id="2147483680" r:id="rId3"/>
    <p:sldLayoutId id="2147483658" r:id="rId4"/>
    <p:sldLayoutId id="2147483678" r:id="rId5"/>
    <p:sldLayoutId id="2147483679" r:id="rId6"/>
    <p:sldLayoutId id="2147483676"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5.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6.jp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4.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4.xml"/><Relationship Id="rId5" Type="http://schemas.openxmlformats.org/officeDocument/2006/relationships/image" Target="../media/image9.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1.xml"/><Relationship Id="rId5" Type="http://schemas.openxmlformats.org/officeDocument/2006/relationships/image" Target="../media/image3.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CDBDAD4A-5200-468A-9C96-64EF59D383C4}"/>
              </a:ext>
            </a:extLst>
          </p:cNvPr>
          <p:cNvSpPr>
            <a:spLocks noGrp="1"/>
          </p:cNvSpPr>
          <p:nvPr>
            <p:ph type="body" sz="quarter" idx="10"/>
          </p:nvPr>
        </p:nvSpPr>
        <p:spPr>
          <a:xfrm>
            <a:off x="5270500" y="2928607"/>
            <a:ext cx="5727699" cy="677416"/>
          </a:xfrm>
        </p:spPr>
        <p:txBody>
          <a:bodyPr/>
          <a:lstStyle/>
          <a:p>
            <a:r>
              <a:rPr lang="en-US" dirty="0"/>
              <a:t>Smart Restaurant</a:t>
            </a:r>
          </a:p>
        </p:txBody>
      </p:sp>
      <p:sp>
        <p:nvSpPr>
          <p:cNvPr id="44" name="Text Placeholder 43">
            <a:extLst>
              <a:ext uri="{FF2B5EF4-FFF2-40B4-BE49-F238E27FC236}">
                <a16:creationId xmlns:a16="http://schemas.microsoft.com/office/drawing/2014/main" id="{D45563B6-64AC-48C3-ACBF-9E645CC74719}"/>
              </a:ext>
            </a:extLst>
          </p:cNvPr>
          <p:cNvSpPr>
            <a:spLocks noGrp="1"/>
          </p:cNvSpPr>
          <p:nvPr>
            <p:ph type="body" sz="quarter" idx="11"/>
          </p:nvPr>
        </p:nvSpPr>
        <p:spPr>
          <a:xfrm>
            <a:off x="9255051" y="3606023"/>
            <a:ext cx="5083626" cy="288032"/>
          </a:xfrm>
        </p:spPr>
        <p:txBody>
          <a:bodyPr/>
          <a:lstStyle/>
          <a:p>
            <a:r>
              <a:rPr lang="en-US" altLang="ko-KR" dirty="0"/>
              <a:t>By SMARTIES</a:t>
            </a:r>
          </a:p>
        </p:txBody>
      </p:sp>
      <p:sp>
        <p:nvSpPr>
          <p:cNvPr id="5" name="Rectangle 4">
            <a:extLst>
              <a:ext uri="{FF2B5EF4-FFF2-40B4-BE49-F238E27FC236}">
                <a16:creationId xmlns:a16="http://schemas.microsoft.com/office/drawing/2014/main" id="{C0996A06-951B-41D2-B76C-DBAE4E5FC029}"/>
              </a:ext>
            </a:extLst>
          </p:cNvPr>
          <p:cNvSpPr/>
          <p:nvPr/>
        </p:nvSpPr>
        <p:spPr>
          <a:xfrm>
            <a:off x="1676400" y="1968500"/>
            <a:ext cx="2578100" cy="299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CA544378-D4A8-482C-8151-F9527704A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101850"/>
            <a:ext cx="2647163" cy="2730500"/>
          </a:xfrm>
          <a:prstGeom prst="rect">
            <a:avLst/>
          </a:prstGeom>
        </p:spPr>
      </p:pic>
      <p:pic>
        <p:nvPicPr>
          <p:cNvPr id="7" name="Image 6">
            <a:extLst>
              <a:ext uri="{FF2B5EF4-FFF2-40B4-BE49-F238E27FC236}">
                <a16:creationId xmlns:a16="http://schemas.microsoft.com/office/drawing/2014/main" id="{93EB41E5-6E0C-4932-AE06-6E7DCF20B90A}"/>
              </a:ext>
            </a:extLst>
          </p:cNvPr>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t="18919" r="1103" b="27567"/>
          <a:stretch/>
        </p:blipFill>
        <p:spPr bwMode="auto">
          <a:xfrm>
            <a:off x="0" y="0"/>
            <a:ext cx="2562225" cy="9429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4674714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 calcmode="lin" valueType="num">
                                      <p:cBhvr additive="base">
                                        <p:cTn id="11"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44">
                                            <p:txEl>
                                              <p:pRg st="0" end="0"/>
                                            </p:txEl>
                                          </p:spTgt>
                                        </p:tgtEl>
                                        <p:attrNameLst>
                                          <p:attrName>style.visibility</p:attrName>
                                        </p:attrNameLst>
                                      </p:cBhvr>
                                      <p:to>
                                        <p:strVal val="visible"/>
                                      </p:to>
                                    </p:set>
                                    <p:anim calcmode="lin" valueType="num">
                                      <p:cBhvr additive="base">
                                        <p:cTn id="16"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p:bldP spid="4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E4BEF7D-6605-45F4-BE17-AF29CC6389CC}"/>
              </a:ext>
            </a:extLst>
          </p:cNvPr>
          <p:cNvSpPr>
            <a:spLocks noGrp="1"/>
          </p:cNvSpPr>
          <p:nvPr>
            <p:ph type="body" sz="quarter" idx="10"/>
          </p:nvPr>
        </p:nvSpPr>
        <p:spPr/>
        <p:txBody>
          <a:bodyPr/>
          <a:lstStyle/>
          <a:p>
            <a:r>
              <a:rPr lang="en-US" altLang="ko-KR" sz="5400" b="1" dirty="0" err="1">
                <a:solidFill>
                  <a:schemeClr val="accent2"/>
                </a:solidFill>
                <a:cs typeface="Arial" pitchFamily="34" charset="0"/>
              </a:rPr>
              <a:t>Valeurs</a:t>
            </a:r>
            <a:r>
              <a:rPr lang="en-US" altLang="ko-KR" sz="5400" b="1" dirty="0">
                <a:solidFill>
                  <a:schemeClr val="accent2"/>
                </a:solidFill>
                <a:cs typeface="Arial" pitchFamily="34" charset="0"/>
              </a:rPr>
              <a:t> </a:t>
            </a:r>
            <a:r>
              <a:rPr lang="en-US" altLang="ko-KR" sz="5400" b="1" dirty="0" err="1">
                <a:solidFill>
                  <a:schemeClr val="accent2"/>
                </a:solidFill>
                <a:cs typeface="Arial" pitchFamily="34" charset="0"/>
              </a:rPr>
              <a:t>ajoutées</a:t>
            </a:r>
            <a:endParaRPr lang="fr-FR" dirty="0"/>
          </a:p>
        </p:txBody>
      </p:sp>
      <p:pic>
        <p:nvPicPr>
          <p:cNvPr id="5" name="Image 4">
            <a:extLst>
              <a:ext uri="{FF2B5EF4-FFF2-40B4-BE49-F238E27FC236}">
                <a16:creationId xmlns:a16="http://schemas.microsoft.com/office/drawing/2014/main" id="{406757DC-9FFF-40B1-8A83-B3818E0E6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3" name="Rectangle : coins arrondis 2">
            <a:extLst>
              <a:ext uri="{FF2B5EF4-FFF2-40B4-BE49-F238E27FC236}">
                <a16:creationId xmlns:a16="http://schemas.microsoft.com/office/drawing/2014/main" id="{D6CFE58F-30F9-4AB3-9D54-D5BFD67CC89C}"/>
              </a:ext>
            </a:extLst>
          </p:cNvPr>
          <p:cNvSpPr/>
          <p:nvPr/>
        </p:nvSpPr>
        <p:spPr>
          <a:xfrm>
            <a:off x="471054" y="1293361"/>
            <a:ext cx="3565237" cy="960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effectLst/>
                <a:latin typeface="Calibri" panose="020F0502020204030204" pitchFamily="34" charset="0"/>
                <a:ea typeface="Calibri" panose="020F0502020204030204" pitchFamily="34" charset="0"/>
                <a:cs typeface="Calibri" panose="020F0502020204030204" pitchFamily="34" charset="0"/>
              </a:rPr>
              <a:t>Commande via l’application</a:t>
            </a:r>
            <a:endParaRPr lang="fr-FR" sz="2400" dirty="0">
              <a:effectLst/>
              <a:latin typeface="Calibri" panose="020F0502020204030204" pitchFamily="34" charset="0"/>
              <a:ea typeface="Calibri" panose="020F0502020204030204" pitchFamily="34" charset="0"/>
              <a:cs typeface="Arial" panose="020B0604020202020204" pitchFamily="34" charset="0"/>
            </a:endParaRPr>
          </a:p>
          <a:p>
            <a:pPr algn="ctr"/>
            <a:endParaRPr lang="fr-FR" dirty="0"/>
          </a:p>
        </p:txBody>
      </p:sp>
      <p:sp>
        <p:nvSpPr>
          <p:cNvPr id="6" name="Rectangle : coins arrondis 5">
            <a:extLst>
              <a:ext uri="{FF2B5EF4-FFF2-40B4-BE49-F238E27FC236}">
                <a16:creationId xmlns:a16="http://schemas.microsoft.com/office/drawing/2014/main" id="{97F6786A-4401-40E6-8478-41B5BF5D64B6}"/>
              </a:ext>
            </a:extLst>
          </p:cNvPr>
          <p:cNvSpPr/>
          <p:nvPr/>
        </p:nvSpPr>
        <p:spPr>
          <a:xfrm>
            <a:off x="1417782" y="2331791"/>
            <a:ext cx="3565237" cy="960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7000"/>
              </a:lnSpc>
            </a:pPr>
            <a:r>
              <a:rPr lang="fr-FR" sz="2400" dirty="0">
                <a:effectLst/>
                <a:latin typeface="Calibri" panose="020F0502020204030204" pitchFamily="34" charset="0"/>
                <a:ea typeface="Calibri" panose="020F0502020204030204" pitchFamily="34" charset="0"/>
                <a:cs typeface="Calibri" panose="020F0502020204030204" pitchFamily="34" charset="0"/>
              </a:rPr>
              <a:t>Automatisation grâce aux capteurs</a:t>
            </a:r>
            <a:endParaRPr lang="fr-FR" sz="2400" dirty="0">
              <a:effectLst/>
              <a:latin typeface="Calibri" panose="020F0502020204030204" pitchFamily="34" charset="0"/>
              <a:ea typeface="Calibri" panose="020F0502020204030204" pitchFamily="34" charset="0"/>
              <a:cs typeface="Arial" panose="020B0604020202020204" pitchFamily="34" charset="0"/>
            </a:endParaRPr>
          </a:p>
          <a:p>
            <a:pPr algn="ctr"/>
            <a:endParaRPr lang="fr-FR" dirty="0"/>
          </a:p>
        </p:txBody>
      </p:sp>
      <p:sp>
        <p:nvSpPr>
          <p:cNvPr id="11" name="Rectangle : coins arrondis 10">
            <a:extLst>
              <a:ext uri="{FF2B5EF4-FFF2-40B4-BE49-F238E27FC236}">
                <a16:creationId xmlns:a16="http://schemas.microsoft.com/office/drawing/2014/main" id="{7E860E14-4827-407A-97E1-6F2187E7634E}"/>
              </a:ext>
            </a:extLst>
          </p:cNvPr>
          <p:cNvSpPr/>
          <p:nvPr/>
        </p:nvSpPr>
        <p:spPr>
          <a:xfrm>
            <a:off x="7045744" y="5415054"/>
            <a:ext cx="3565237" cy="960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7000"/>
              </a:lnSpc>
            </a:pPr>
            <a:r>
              <a:rPr lang="fr-FR" sz="2400" dirty="0">
                <a:effectLst/>
                <a:latin typeface="Calibri" panose="020F0502020204030204" pitchFamily="34" charset="0"/>
                <a:ea typeface="Calibri" panose="020F0502020204030204" pitchFamily="34" charset="0"/>
                <a:cs typeface="Calibri" panose="020F0502020204030204" pitchFamily="34" charset="0"/>
              </a:rPr>
              <a:t> Feedback des services, plats et hygiène</a:t>
            </a:r>
            <a:endParaRPr lang="fr-FR" sz="2400" dirty="0">
              <a:effectLst/>
              <a:latin typeface="Calibri" panose="020F0502020204030204" pitchFamily="34" charset="0"/>
              <a:ea typeface="Calibri" panose="020F0502020204030204" pitchFamily="34" charset="0"/>
              <a:cs typeface="Arial" panose="020B0604020202020204" pitchFamily="34" charset="0"/>
            </a:endParaRPr>
          </a:p>
          <a:p>
            <a:pPr algn="ctr"/>
            <a:endParaRPr lang="fr-FR" dirty="0"/>
          </a:p>
        </p:txBody>
      </p:sp>
      <p:sp>
        <p:nvSpPr>
          <p:cNvPr id="12" name="Rectangle : coins arrondis 11">
            <a:extLst>
              <a:ext uri="{FF2B5EF4-FFF2-40B4-BE49-F238E27FC236}">
                <a16:creationId xmlns:a16="http://schemas.microsoft.com/office/drawing/2014/main" id="{673896A6-4882-414E-833E-CCFA48DC5FCC}"/>
              </a:ext>
            </a:extLst>
          </p:cNvPr>
          <p:cNvSpPr/>
          <p:nvPr/>
        </p:nvSpPr>
        <p:spPr>
          <a:xfrm>
            <a:off x="5106110" y="4374535"/>
            <a:ext cx="3565237" cy="960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effectLst/>
                <a:latin typeface="Calibri" panose="020F0502020204030204" pitchFamily="34" charset="0"/>
                <a:ea typeface="Calibri" panose="020F0502020204030204" pitchFamily="34" charset="0"/>
                <a:cs typeface="Calibri" panose="020F0502020204030204" pitchFamily="34" charset="0"/>
              </a:rPr>
              <a:t>Paiement en ligne</a:t>
            </a:r>
            <a:endParaRPr lang="fr-FR" sz="2400" dirty="0">
              <a:effectLst/>
              <a:latin typeface="Calibri" panose="020F0502020204030204" pitchFamily="34" charset="0"/>
              <a:ea typeface="Calibri" panose="020F0502020204030204" pitchFamily="34" charset="0"/>
              <a:cs typeface="Arial" panose="020B0604020202020204" pitchFamily="34" charset="0"/>
            </a:endParaRPr>
          </a:p>
          <a:p>
            <a:pPr algn="ctr"/>
            <a:endParaRPr lang="fr-FR" dirty="0"/>
          </a:p>
        </p:txBody>
      </p:sp>
      <p:sp>
        <p:nvSpPr>
          <p:cNvPr id="13" name="Rectangle : coins arrondis 12">
            <a:extLst>
              <a:ext uri="{FF2B5EF4-FFF2-40B4-BE49-F238E27FC236}">
                <a16:creationId xmlns:a16="http://schemas.microsoft.com/office/drawing/2014/main" id="{136B0436-9307-43E5-BA30-B7A3F0EF34B6}"/>
              </a:ext>
            </a:extLst>
          </p:cNvPr>
          <p:cNvSpPr/>
          <p:nvPr/>
        </p:nvSpPr>
        <p:spPr>
          <a:xfrm>
            <a:off x="3443563" y="3371635"/>
            <a:ext cx="3565237" cy="960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effectLst/>
                <a:latin typeface="Calibri" panose="020F0502020204030204" pitchFamily="34" charset="0"/>
                <a:ea typeface="Calibri" panose="020F0502020204030204" pitchFamily="34" charset="0"/>
                <a:cs typeface="Arial" panose="020B0604020202020204" pitchFamily="34" charset="0"/>
              </a:rPr>
              <a:t>Intégration des technologies IoT</a:t>
            </a:r>
          </a:p>
          <a:p>
            <a:pPr algn="ctr"/>
            <a:endParaRPr lang="fr-FR" dirty="0"/>
          </a:p>
        </p:txBody>
      </p:sp>
      <p:sp>
        <p:nvSpPr>
          <p:cNvPr id="9" name="Rectangle 8">
            <a:extLst>
              <a:ext uri="{FF2B5EF4-FFF2-40B4-BE49-F238E27FC236}">
                <a16:creationId xmlns:a16="http://schemas.microsoft.com/office/drawing/2014/main" id="{CFD9D85F-3103-4553-9B7C-304F8CAEB675}"/>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10</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021856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1" grpId="0" animBg="1"/>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E4BEF7D-6605-45F4-BE17-AF29CC6389CC}"/>
              </a:ext>
            </a:extLst>
          </p:cNvPr>
          <p:cNvSpPr>
            <a:spLocks noGrp="1"/>
          </p:cNvSpPr>
          <p:nvPr>
            <p:ph type="body" sz="quarter" idx="10"/>
          </p:nvPr>
        </p:nvSpPr>
        <p:spPr/>
        <p:txBody>
          <a:bodyPr/>
          <a:lstStyle/>
          <a:p>
            <a:r>
              <a:rPr lang="en-US" altLang="ko-KR" sz="5400" b="1" dirty="0">
                <a:solidFill>
                  <a:schemeClr val="accent2"/>
                </a:solidFill>
                <a:cs typeface="Arial" pitchFamily="34" charset="0"/>
              </a:rPr>
              <a:t>Arduino</a:t>
            </a:r>
            <a:endParaRPr lang="fr-FR" dirty="0"/>
          </a:p>
        </p:txBody>
      </p:sp>
      <p:pic>
        <p:nvPicPr>
          <p:cNvPr id="5" name="Image 4">
            <a:extLst>
              <a:ext uri="{FF2B5EF4-FFF2-40B4-BE49-F238E27FC236}">
                <a16:creationId xmlns:a16="http://schemas.microsoft.com/office/drawing/2014/main" id="{D8071CA4-6EB2-441C-9471-7E4FE1F7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3" name="Rectangle 2">
            <a:extLst>
              <a:ext uri="{FF2B5EF4-FFF2-40B4-BE49-F238E27FC236}">
                <a16:creationId xmlns:a16="http://schemas.microsoft.com/office/drawing/2014/main" id="{7F4A2659-FA92-457E-A907-448DB651244C}"/>
              </a:ext>
            </a:extLst>
          </p:cNvPr>
          <p:cNvSpPr/>
          <p:nvPr/>
        </p:nvSpPr>
        <p:spPr>
          <a:xfrm>
            <a:off x="932871" y="1717964"/>
            <a:ext cx="4447307" cy="11511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4400" dirty="0">
                <a:effectLst/>
                <a:latin typeface="Calibri" panose="020F0502020204030204" pitchFamily="34" charset="0"/>
                <a:ea typeface="Calibri" panose="020F0502020204030204" pitchFamily="34" charset="0"/>
                <a:cs typeface="Calibri" panose="020F0502020204030204" pitchFamily="34" charset="0"/>
              </a:rPr>
              <a:t>Alerte plat</a:t>
            </a:r>
          </a:p>
          <a:p>
            <a:pPr algn="ctr"/>
            <a:endParaRPr lang="fr-FR" dirty="0"/>
          </a:p>
        </p:txBody>
      </p:sp>
      <p:sp>
        <p:nvSpPr>
          <p:cNvPr id="6" name="Rectangle 5">
            <a:extLst>
              <a:ext uri="{FF2B5EF4-FFF2-40B4-BE49-F238E27FC236}">
                <a16:creationId xmlns:a16="http://schemas.microsoft.com/office/drawing/2014/main" id="{14DAD20E-4791-490E-8D91-FA35AA0D6C79}"/>
              </a:ext>
            </a:extLst>
          </p:cNvPr>
          <p:cNvSpPr/>
          <p:nvPr/>
        </p:nvSpPr>
        <p:spPr>
          <a:xfrm>
            <a:off x="3732025" y="3049023"/>
            <a:ext cx="4447308" cy="11511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nSpc>
                <a:spcPct val="107000"/>
              </a:lnSpc>
            </a:pPr>
            <a:r>
              <a:rPr lang="fr-FR" sz="4400" dirty="0">
                <a:latin typeface="Calibri" panose="020F0502020204030204" pitchFamily="34" charset="0"/>
                <a:ea typeface="Calibri" panose="020F0502020204030204" pitchFamily="34" charset="0"/>
                <a:cs typeface="Calibri" panose="020F0502020204030204" pitchFamily="34" charset="0"/>
              </a:rPr>
              <a:t>Alerte Serveur</a:t>
            </a:r>
          </a:p>
          <a:p>
            <a:pPr algn="ctr"/>
            <a:endParaRPr lang="fr-FR" dirty="0"/>
          </a:p>
        </p:txBody>
      </p:sp>
      <p:sp>
        <p:nvSpPr>
          <p:cNvPr id="7" name="Rectangle 6">
            <a:extLst>
              <a:ext uri="{FF2B5EF4-FFF2-40B4-BE49-F238E27FC236}">
                <a16:creationId xmlns:a16="http://schemas.microsoft.com/office/drawing/2014/main" id="{74B3A20C-5CE9-453C-8B7F-5D0CF1CC02BD}"/>
              </a:ext>
            </a:extLst>
          </p:cNvPr>
          <p:cNvSpPr/>
          <p:nvPr/>
        </p:nvSpPr>
        <p:spPr>
          <a:xfrm>
            <a:off x="6234546" y="4380082"/>
            <a:ext cx="4447308" cy="11511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nSpc>
                <a:spcPct val="107000"/>
              </a:lnSpc>
            </a:pPr>
            <a:r>
              <a:rPr lang="fr-FR" sz="4400" dirty="0">
                <a:latin typeface="Calibri" panose="020F0502020204030204" pitchFamily="34" charset="0"/>
                <a:ea typeface="Calibri" panose="020F0502020204030204" pitchFamily="34" charset="0"/>
                <a:cs typeface="Calibri" panose="020F0502020204030204" pitchFamily="34" charset="0"/>
              </a:rPr>
              <a:t>Détecteur chaleur</a:t>
            </a:r>
            <a:endParaRPr lang="fr-FR" sz="4400" dirty="0">
              <a:effectLst/>
              <a:latin typeface="Calibri" panose="020F0502020204030204" pitchFamily="34" charset="0"/>
              <a:ea typeface="Calibri" panose="020F0502020204030204" pitchFamily="34" charset="0"/>
              <a:cs typeface="Arial" panose="020B0604020202020204" pitchFamily="34" charset="0"/>
            </a:endParaRPr>
          </a:p>
          <a:p>
            <a:pPr algn="ctr"/>
            <a:endParaRPr lang="fr-FR" dirty="0"/>
          </a:p>
        </p:txBody>
      </p:sp>
      <p:sp>
        <p:nvSpPr>
          <p:cNvPr id="8" name="Rectangle 7">
            <a:extLst>
              <a:ext uri="{FF2B5EF4-FFF2-40B4-BE49-F238E27FC236}">
                <a16:creationId xmlns:a16="http://schemas.microsoft.com/office/drawing/2014/main" id="{A38ED191-A8F1-45E2-9273-F512B1E08405}"/>
              </a:ext>
            </a:extLst>
          </p:cNvPr>
          <p:cNvSpPr/>
          <p:nvPr/>
        </p:nvSpPr>
        <p:spPr>
          <a:xfrm>
            <a:off x="323529" y="1283855"/>
            <a:ext cx="2105635" cy="563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Scenario1</a:t>
            </a:r>
          </a:p>
        </p:txBody>
      </p:sp>
      <p:sp>
        <p:nvSpPr>
          <p:cNvPr id="9" name="Rectangle 8">
            <a:extLst>
              <a:ext uri="{FF2B5EF4-FFF2-40B4-BE49-F238E27FC236}">
                <a16:creationId xmlns:a16="http://schemas.microsoft.com/office/drawing/2014/main" id="{27BE1A3B-9AAB-40F3-9A4C-64AD93BC9E5D}"/>
              </a:ext>
            </a:extLst>
          </p:cNvPr>
          <p:cNvSpPr/>
          <p:nvPr/>
        </p:nvSpPr>
        <p:spPr>
          <a:xfrm>
            <a:off x="2267783" y="2767314"/>
            <a:ext cx="2105635" cy="563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Scenario 2</a:t>
            </a:r>
          </a:p>
        </p:txBody>
      </p:sp>
      <p:sp>
        <p:nvSpPr>
          <p:cNvPr id="10" name="Rectangle 9">
            <a:extLst>
              <a:ext uri="{FF2B5EF4-FFF2-40B4-BE49-F238E27FC236}">
                <a16:creationId xmlns:a16="http://schemas.microsoft.com/office/drawing/2014/main" id="{97A49BF9-35E2-4F95-BF75-7C37286CB6A9}"/>
              </a:ext>
            </a:extLst>
          </p:cNvPr>
          <p:cNvSpPr/>
          <p:nvPr/>
        </p:nvSpPr>
        <p:spPr>
          <a:xfrm>
            <a:off x="4752365" y="4038937"/>
            <a:ext cx="2105635" cy="563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Scenario 3</a:t>
            </a:r>
          </a:p>
        </p:txBody>
      </p:sp>
      <p:sp>
        <p:nvSpPr>
          <p:cNvPr id="11" name="Rectangle 10">
            <a:extLst>
              <a:ext uri="{FF2B5EF4-FFF2-40B4-BE49-F238E27FC236}">
                <a16:creationId xmlns:a16="http://schemas.microsoft.com/office/drawing/2014/main" id="{CEFD0877-4943-456C-BC9B-66B5F0FA2BA0}"/>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11</a:t>
            </a:r>
            <a:endParaRPr lang="fr-FR" sz="5400" b="0" cap="none" spc="0" dirty="0">
              <a:ln w="0"/>
              <a:solidFill>
                <a:schemeClr val="tx1"/>
              </a:solidFill>
              <a:effectLst>
                <a:outerShdw blurRad="38100" dist="19050" dir="2700000" algn="tl" rotWithShape="0">
                  <a:schemeClr val="dk1">
                    <a:alpha val="40000"/>
                  </a:schemeClr>
                </a:outerShdw>
              </a:effectLst>
            </a:endParaRPr>
          </a:p>
        </p:txBody>
      </p:sp>
      <p:pic>
        <p:nvPicPr>
          <p:cNvPr id="12" name="Image 11">
            <a:extLst>
              <a:ext uri="{FF2B5EF4-FFF2-40B4-BE49-F238E27FC236}">
                <a16:creationId xmlns:a16="http://schemas.microsoft.com/office/drawing/2014/main" id="{2E13EA18-7BFF-42F9-98F2-5E60E7BFF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4546" y="1355328"/>
            <a:ext cx="1535383" cy="1535383"/>
          </a:xfrm>
          <a:prstGeom prst="rect">
            <a:avLst/>
          </a:prstGeom>
        </p:spPr>
      </p:pic>
      <p:pic>
        <p:nvPicPr>
          <p:cNvPr id="14" name="Image 13">
            <a:extLst>
              <a:ext uri="{FF2B5EF4-FFF2-40B4-BE49-F238E27FC236}">
                <a16:creationId xmlns:a16="http://schemas.microsoft.com/office/drawing/2014/main" id="{4677CF67-6F24-46FE-B604-E1CCE06F9E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0327" y="4818194"/>
            <a:ext cx="2011809" cy="1548150"/>
          </a:xfrm>
          <a:prstGeom prst="rect">
            <a:avLst/>
          </a:prstGeom>
        </p:spPr>
      </p:pic>
      <p:pic>
        <p:nvPicPr>
          <p:cNvPr id="16" name="Image 15">
            <a:extLst>
              <a:ext uri="{FF2B5EF4-FFF2-40B4-BE49-F238E27FC236}">
                <a16:creationId xmlns:a16="http://schemas.microsoft.com/office/drawing/2014/main" id="{80939359-5C4D-4875-9CE5-9BD70C1170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6471" y="2664766"/>
            <a:ext cx="1535383" cy="1535383"/>
          </a:xfrm>
          <a:prstGeom prst="rect">
            <a:avLst/>
          </a:prstGeom>
        </p:spPr>
      </p:pic>
    </p:spTree>
    <p:extLst>
      <p:ext uri="{BB962C8B-B14F-4D97-AF65-F5344CB8AC3E}">
        <p14:creationId xmlns:p14="http://schemas.microsoft.com/office/powerpoint/2010/main" val="1999135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6500"/>
                            </p:stCondLst>
                            <p:childTnLst>
                              <p:par>
                                <p:cTn id="45" presetID="10"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par>
                          <p:cTn id="48" fill="hold">
                            <p:stCondLst>
                              <p:cond delay="7000"/>
                            </p:stCondLst>
                            <p:childTnLst>
                              <p:par>
                                <p:cTn id="49" presetID="10"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Les Modules</a:t>
            </a:r>
          </a:p>
        </p:txBody>
      </p:sp>
      <p:grpSp>
        <p:nvGrpSpPr>
          <p:cNvPr id="3" name="그룹 4">
            <a:extLst>
              <a:ext uri="{FF2B5EF4-FFF2-40B4-BE49-F238E27FC236}">
                <a16:creationId xmlns:a16="http://schemas.microsoft.com/office/drawing/2014/main" id="{D4F0F944-7436-49BC-A9FF-DBA6AE1D6B46}"/>
              </a:ext>
            </a:extLst>
          </p:cNvPr>
          <p:cNvGrpSpPr/>
          <p:nvPr/>
        </p:nvGrpSpPr>
        <p:grpSpPr>
          <a:xfrm>
            <a:off x="1206957" y="1864401"/>
            <a:ext cx="9649093" cy="4157023"/>
            <a:chOff x="1341524" y="1864400"/>
            <a:chExt cx="9649093" cy="4157023"/>
          </a:xfrm>
        </p:grpSpPr>
        <p:sp>
          <p:nvSpPr>
            <p:cNvPr id="4" name="Oval 6">
              <a:extLst>
                <a:ext uri="{FF2B5EF4-FFF2-40B4-BE49-F238E27FC236}">
                  <a16:creationId xmlns:a16="http://schemas.microsoft.com/office/drawing/2014/main" id="{B715BE10-24F5-4659-A88E-81134A7A3118}"/>
                </a:ext>
              </a:extLst>
            </p:cNvPr>
            <p:cNvSpPr/>
            <p:nvPr/>
          </p:nvSpPr>
          <p:spPr>
            <a:xfrm>
              <a:off x="9610582" y="311286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Oval 6">
              <a:extLst>
                <a:ext uri="{FF2B5EF4-FFF2-40B4-BE49-F238E27FC236}">
                  <a16:creationId xmlns:a16="http://schemas.microsoft.com/office/drawing/2014/main" id="{A12CAF87-AA5F-4B2D-A092-BDA5F81A4D2E}"/>
                </a:ext>
              </a:extLst>
            </p:cNvPr>
            <p:cNvSpPr/>
            <p:nvPr/>
          </p:nvSpPr>
          <p:spPr>
            <a:xfrm rot="16200000">
              <a:off x="8267958" y="190582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Oval 6">
              <a:extLst>
                <a:ext uri="{FF2B5EF4-FFF2-40B4-BE49-F238E27FC236}">
                  <a16:creationId xmlns:a16="http://schemas.microsoft.com/office/drawing/2014/main" id="{4C088147-B7AE-4A7B-A009-1AD17DBE72F9}"/>
                </a:ext>
              </a:extLst>
            </p:cNvPr>
            <p:cNvSpPr/>
            <p:nvPr/>
          </p:nvSpPr>
          <p:spPr>
            <a:xfrm rot="16200000">
              <a:off x="5640470" y="190582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Oval 6">
              <a:extLst>
                <a:ext uri="{FF2B5EF4-FFF2-40B4-BE49-F238E27FC236}">
                  <a16:creationId xmlns:a16="http://schemas.microsoft.com/office/drawing/2014/main" id="{DB7DB391-5A87-4FCD-9C0F-82DE718DA547}"/>
                </a:ext>
              </a:extLst>
            </p:cNvPr>
            <p:cNvSpPr/>
            <p:nvPr/>
          </p:nvSpPr>
          <p:spPr>
            <a:xfrm rot="16200000">
              <a:off x="3012983" y="190582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6">
              <a:extLst>
                <a:ext uri="{FF2B5EF4-FFF2-40B4-BE49-F238E27FC236}">
                  <a16:creationId xmlns:a16="http://schemas.microsoft.com/office/drawing/2014/main" id="{BA2F835D-7271-4CA7-8421-0670299315CD}"/>
                </a:ext>
              </a:extLst>
            </p:cNvPr>
            <p:cNvSpPr/>
            <p:nvPr/>
          </p:nvSpPr>
          <p:spPr>
            <a:xfrm>
              <a:off x="1699239" y="3114393"/>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9" name="Group 8">
              <a:extLst>
                <a:ext uri="{FF2B5EF4-FFF2-40B4-BE49-F238E27FC236}">
                  <a16:creationId xmlns:a16="http://schemas.microsoft.com/office/drawing/2014/main" id="{A45C750A-EEE2-4184-BD47-F81DD0D729D4}"/>
                </a:ext>
              </a:extLst>
            </p:cNvPr>
            <p:cNvGrpSpPr/>
            <p:nvPr/>
          </p:nvGrpSpPr>
          <p:grpSpPr>
            <a:xfrm>
              <a:off x="1341524" y="1864400"/>
              <a:ext cx="1739890" cy="1739890"/>
              <a:chOff x="1763688" y="2492896"/>
              <a:chExt cx="1512168" cy="1512168"/>
            </a:xfrm>
          </p:grpSpPr>
          <p:sp>
            <p:nvSpPr>
              <p:cNvPr id="25" name="Oval 24">
                <a:extLst>
                  <a:ext uri="{FF2B5EF4-FFF2-40B4-BE49-F238E27FC236}">
                    <a16:creationId xmlns:a16="http://schemas.microsoft.com/office/drawing/2014/main" id="{19FFA819-E300-455B-8896-4500158326F3}"/>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6" name="Oval 3">
                <a:extLst>
                  <a:ext uri="{FF2B5EF4-FFF2-40B4-BE49-F238E27FC236}">
                    <a16:creationId xmlns:a16="http://schemas.microsoft.com/office/drawing/2014/main" id="{9DFECC8D-8B1A-4E05-A94E-39C078163F4A}"/>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6"/>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0" name="Group 9">
              <a:extLst>
                <a:ext uri="{FF2B5EF4-FFF2-40B4-BE49-F238E27FC236}">
                  <a16:creationId xmlns:a16="http://schemas.microsoft.com/office/drawing/2014/main" id="{94186C0E-1D85-4DD2-96F2-45D0DCE728C6}"/>
                </a:ext>
              </a:extLst>
            </p:cNvPr>
            <p:cNvGrpSpPr/>
            <p:nvPr/>
          </p:nvGrpSpPr>
          <p:grpSpPr>
            <a:xfrm>
              <a:off x="1341524" y="4281533"/>
              <a:ext cx="1739890" cy="1739890"/>
              <a:chOff x="1763688" y="2492896"/>
              <a:chExt cx="1512168" cy="1512168"/>
            </a:xfrm>
          </p:grpSpPr>
          <p:sp>
            <p:nvSpPr>
              <p:cNvPr id="23" name="Oval 22">
                <a:extLst>
                  <a:ext uri="{FF2B5EF4-FFF2-40B4-BE49-F238E27FC236}">
                    <a16:creationId xmlns:a16="http://schemas.microsoft.com/office/drawing/2014/main" id="{9FDA29D9-9DA2-4800-8620-7794D7A70313}"/>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4" name="Oval 3">
                <a:extLst>
                  <a:ext uri="{FF2B5EF4-FFF2-40B4-BE49-F238E27FC236}">
                    <a16:creationId xmlns:a16="http://schemas.microsoft.com/office/drawing/2014/main" id="{5E99A8EE-8804-405D-9BEB-DAA541C5F2D1}"/>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3"/>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grpSp>
          <p:nvGrpSpPr>
            <p:cNvPr id="11" name="Group 10">
              <a:extLst>
                <a:ext uri="{FF2B5EF4-FFF2-40B4-BE49-F238E27FC236}">
                  <a16:creationId xmlns:a16="http://schemas.microsoft.com/office/drawing/2014/main" id="{63124B66-6018-4FB3-9EE0-D6F92ACB7E1F}"/>
                </a:ext>
              </a:extLst>
            </p:cNvPr>
            <p:cNvGrpSpPr/>
            <p:nvPr/>
          </p:nvGrpSpPr>
          <p:grpSpPr>
            <a:xfrm>
              <a:off x="3969012" y="1864400"/>
              <a:ext cx="1739890" cy="1739890"/>
              <a:chOff x="1763688" y="2492896"/>
              <a:chExt cx="1512168" cy="1512168"/>
            </a:xfrm>
          </p:grpSpPr>
          <p:sp>
            <p:nvSpPr>
              <p:cNvPr id="21" name="Oval 20">
                <a:extLst>
                  <a:ext uri="{FF2B5EF4-FFF2-40B4-BE49-F238E27FC236}">
                    <a16:creationId xmlns:a16="http://schemas.microsoft.com/office/drawing/2014/main" id="{98A91D8F-4D2B-44C0-9D8B-04EBB6A44CBE}"/>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Oval 3">
                <a:extLst>
                  <a:ext uri="{FF2B5EF4-FFF2-40B4-BE49-F238E27FC236}">
                    <a16:creationId xmlns:a16="http://schemas.microsoft.com/office/drawing/2014/main" id="{F6356BF2-9D9E-40A3-B3AB-02BAFCBEE517}"/>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5"/>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2" name="Group 11">
              <a:extLst>
                <a:ext uri="{FF2B5EF4-FFF2-40B4-BE49-F238E27FC236}">
                  <a16:creationId xmlns:a16="http://schemas.microsoft.com/office/drawing/2014/main" id="{5F6E4F20-BCBF-48D3-BC15-467B83CEF094}"/>
                </a:ext>
              </a:extLst>
            </p:cNvPr>
            <p:cNvGrpSpPr/>
            <p:nvPr/>
          </p:nvGrpSpPr>
          <p:grpSpPr>
            <a:xfrm>
              <a:off x="6596499" y="1864400"/>
              <a:ext cx="1739890" cy="1739890"/>
              <a:chOff x="1763688" y="2492896"/>
              <a:chExt cx="1512168" cy="1512168"/>
            </a:xfrm>
          </p:grpSpPr>
          <p:sp>
            <p:nvSpPr>
              <p:cNvPr id="19" name="Oval 18">
                <a:extLst>
                  <a:ext uri="{FF2B5EF4-FFF2-40B4-BE49-F238E27FC236}">
                    <a16:creationId xmlns:a16="http://schemas.microsoft.com/office/drawing/2014/main" id="{D92E4061-ECCC-4B1E-AABB-3B7BD6DA223E}"/>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0" name="Oval 3">
                <a:extLst>
                  <a:ext uri="{FF2B5EF4-FFF2-40B4-BE49-F238E27FC236}">
                    <a16:creationId xmlns:a16="http://schemas.microsoft.com/office/drawing/2014/main" id="{C3A1F984-64D4-483C-9215-082C85D07324}"/>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2"/>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3" name="Group 12">
              <a:extLst>
                <a:ext uri="{FF2B5EF4-FFF2-40B4-BE49-F238E27FC236}">
                  <a16:creationId xmlns:a16="http://schemas.microsoft.com/office/drawing/2014/main" id="{0991779B-8D9A-4E32-AE1C-FD91DFDF9B12}"/>
                </a:ext>
              </a:extLst>
            </p:cNvPr>
            <p:cNvGrpSpPr/>
            <p:nvPr/>
          </p:nvGrpSpPr>
          <p:grpSpPr>
            <a:xfrm>
              <a:off x="9223985" y="1864400"/>
              <a:ext cx="1739890" cy="1739890"/>
              <a:chOff x="1763688" y="2492896"/>
              <a:chExt cx="1512168" cy="1512168"/>
            </a:xfrm>
          </p:grpSpPr>
          <p:sp>
            <p:nvSpPr>
              <p:cNvPr id="17" name="Oval 16">
                <a:extLst>
                  <a:ext uri="{FF2B5EF4-FFF2-40B4-BE49-F238E27FC236}">
                    <a16:creationId xmlns:a16="http://schemas.microsoft.com/office/drawing/2014/main" id="{DB7C3DB7-CBCD-42F3-A9AA-CFD3F95E1C27}"/>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8" name="Oval 3">
                <a:extLst>
                  <a:ext uri="{FF2B5EF4-FFF2-40B4-BE49-F238E27FC236}">
                    <a16:creationId xmlns:a16="http://schemas.microsoft.com/office/drawing/2014/main" id="{630D1DED-58E1-49FF-861B-B1A1F0E4E179}"/>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1"/>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4" name="Group 13">
              <a:extLst>
                <a:ext uri="{FF2B5EF4-FFF2-40B4-BE49-F238E27FC236}">
                  <a16:creationId xmlns:a16="http://schemas.microsoft.com/office/drawing/2014/main" id="{F3F7C618-13CB-4F6E-9256-269EB62BD76C}"/>
                </a:ext>
              </a:extLst>
            </p:cNvPr>
            <p:cNvGrpSpPr/>
            <p:nvPr/>
          </p:nvGrpSpPr>
          <p:grpSpPr>
            <a:xfrm>
              <a:off x="9250727" y="4278479"/>
              <a:ext cx="1739890" cy="1739890"/>
              <a:chOff x="1858938" y="2492896"/>
              <a:chExt cx="1512168" cy="1512168"/>
            </a:xfrm>
          </p:grpSpPr>
          <p:sp>
            <p:nvSpPr>
              <p:cNvPr id="15" name="Oval 14">
                <a:extLst>
                  <a:ext uri="{FF2B5EF4-FFF2-40B4-BE49-F238E27FC236}">
                    <a16:creationId xmlns:a16="http://schemas.microsoft.com/office/drawing/2014/main" id="{569739D9-2ACA-4FC9-AD78-A450F3C6C0F7}"/>
                  </a:ext>
                </a:extLst>
              </p:cNvPr>
              <p:cNvSpPr/>
              <p:nvPr/>
            </p:nvSpPr>
            <p:spPr>
              <a:xfrm>
                <a:off x="185893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Oval 3">
                <a:extLst>
                  <a:ext uri="{FF2B5EF4-FFF2-40B4-BE49-F238E27FC236}">
                    <a16:creationId xmlns:a16="http://schemas.microsoft.com/office/drawing/2014/main" id="{5EEAF3A3-1576-4DEB-BF7E-A4BADB51DFF2}"/>
                  </a:ext>
                </a:extLst>
              </p:cNvPr>
              <p:cNvSpPr/>
              <p:nvPr/>
            </p:nvSpPr>
            <p:spPr>
              <a:xfrm>
                <a:off x="193094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4"/>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sp>
        <p:nvSpPr>
          <p:cNvPr id="27" name="Arc 26">
            <a:extLst>
              <a:ext uri="{FF2B5EF4-FFF2-40B4-BE49-F238E27FC236}">
                <a16:creationId xmlns:a16="http://schemas.microsoft.com/office/drawing/2014/main" id="{77EB7AA2-E377-4D5B-A795-0D5309143BE2}"/>
              </a:ext>
            </a:extLst>
          </p:cNvPr>
          <p:cNvSpPr/>
          <p:nvPr/>
        </p:nvSpPr>
        <p:spPr>
          <a:xfrm>
            <a:off x="1063233" y="1729929"/>
            <a:ext cx="1728192" cy="1728192"/>
          </a:xfrm>
          <a:prstGeom prst="arc">
            <a:avLst>
              <a:gd name="adj1" fmla="val 10898698"/>
              <a:gd name="adj2" fmla="val 16218329"/>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p>
        </p:txBody>
      </p:sp>
      <p:sp>
        <p:nvSpPr>
          <p:cNvPr id="28" name="Arc 27">
            <a:extLst>
              <a:ext uri="{FF2B5EF4-FFF2-40B4-BE49-F238E27FC236}">
                <a16:creationId xmlns:a16="http://schemas.microsoft.com/office/drawing/2014/main" id="{B2AC57C7-44D7-418E-B5F0-D3D23FA204B3}"/>
              </a:ext>
            </a:extLst>
          </p:cNvPr>
          <p:cNvSpPr/>
          <p:nvPr/>
        </p:nvSpPr>
        <p:spPr>
          <a:xfrm>
            <a:off x="9238170" y="1729929"/>
            <a:ext cx="1728192" cy="1728192"/>
          </a:xfrm>
          <a:prstGeom prst="arc">
            <a:avLst>
              <a:gd name="adj1" fmla="val 16173263"/>
              <a:gd name="adj2" fmla="val 912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p>
        </p:txBody>
      </p:sp>
      <p:sp>
        <p:nvSpPr>
          <p:cNvPr id="29" name="Up Arrow 32">
            <a:extLst>
              <a:ext uri="{FF2B5EF4-FFF2-40B4-BE49-F238E27FC236}">
                <a16:creationId xmlns:a16="http://schemas.microsoft.com/office/drawing/2014/main" id="{9D623BC6-3EEE-4CC2-B17D-05FEE8EB6ED3}"/>
              </a:ext>
            </a:extLst>
          </p:cNvPr>
          <p:cNvSpPr/>
          <p:nvPr/>
        </p:nvSpPr>
        <p:spPr>
          <a:xfrm>
            <a:off x="3337905" y="4767642"/>
            <a:ext cx="775643" cy="895462"/>
          </a:xfrm>
          <a:prstGeom prst="upArrow">
            <a:avLst>
              <a:gd name="adj1" fmla="val 57782"/>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Up Arrow 33">
            <a:extLst>
              <a:ext uri="{FF2B5EF4-FFF2-40B4-BE49-F238E27FC236}">
                <a16:creationId xmlns:a16="http://schemas.microsoft.com/office/drawing/2014/main" id="{E9925F54-0F56-486F-891F-47588A4EFC8E}"/>
              </a:ext>
            </a:extLst>
          </p:cNvPr>
          <p:cNvSpPr/>
          <p:nvPr/>
        </p:nvSpPr>
        <p:spPr>
          <a:xfrm rot="10800000">
            <a:off x="7984532" y="4767640"/>
            <a:ext cx="775643" cy="895462"/>
          </a:xfrm>
          <a:prstGeom prst="upArrow">
            <a:avLst>
              <a:gd name="adj1" fmla="val 57782"/>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31" name="Group 30">
            <a:extLst>
              <a:ext uri="{FF2B5EF4-FFF2-40B4-BE49-F238E27FC236}">
                <a16:creationId xmlns:a16="http://schemas.microsoft.com/office/drawing/2014/main" id="{5E2AEA12-AEFE-4E56-8C26-24CBE1F7F71E}"/>
              </a:ext>
            </a:extLst>
          </p:cNvPr>
          <p:cNvGrpSpPr/>
          <p:nvPr/>
        </p:nvGrpSpPr>
        <p:grpSpPr>
          <a:xfrm>
            <a:off x="1288563" y="2401606"/>
            <a:ext cx="1502862" cy="548290"/>
            <a:chOff x="3243489" y="2171403"/>
            <a:chExt cx="1502862" cy="548290"/>
          </a:xfrm>
        </p:grpSpPr>
        <p:sp>
          <p:nvSpPr>
            <p:cNvPr id="32" name="TextBox 31">
              <a:extLst>
                <a:ext uri="{FF2B5EF4-FFF2-40B4-BE49-F238E27FC236}">
                  <a16:creationId xmlns:a16="http://schemas.microsoft.com/office/drawing/2014/main" id="{D14589ED-834A-4647-8161-82E7DE09ED88}"/>
                </a:ext>
              </a:extLst>
            </p:cNvPr>
            <p:cNvSpPr txBox="1"/>
            <p:nvPr/>
          </p:nvSpPr>
          <p:spPr>
            <a:xfrm>
              <a:off x="3345832" y="2196473"/>
              <a:ext cx="1400519" cy="523220"/>
            </a:xfrm>
            <a:prstGeom prst="rect">
              <a:avLst/>
            </a:prstGeom>
            <a:noFill/>
          </p:spPr>
          <p:txBody>
            <a:bodyPr wrap="square" rtlCol="0">
              <a:spAutoFit/>
            </a:bodyPr>
            <a:lstStyle/>
            <a:p>
              <a:pPr algn="ctr"/>
              <a:r>
                <a:rPr lang="en-US" altLang="ko-KR" sz="1400" b="1" dirty="0">
                  <a:solidFill>
                    <a:schemeClr val="bg1"/>
                  </a:solidFill>
                </a:rPr>
                <a:t>Gestion de Menu</a:t>
              </a:r>
              <a:endParaRPr lang="ko-KR" altLang="en-US" sz="1400" b="1" dirty="0">
                <a:solidFill>
                  <a:schemeClr val="bg1"/>
                </a:solidFill>
              </a:endParaRPr>
            </a:p>
          </p:txBody>
        </p:sp>
        <p:sp>
          <p:nvSpPr>
            <p:cNvPr id="33" name="TextBox 32">
              <a:extLst>
                <a:ext uri="{FF2B5EF4-FFF2-40B4-BE49-F238E27FC236}">
                  <a16:creationId xmlns:a16="http://schemas.microsoft.com/office/drawing/2014/main" id="{CF61644D-C458-4BED-8DF9-BB685D18A278}"/>
                </a:ext>
              </a:extLst>
            </p:cNvPr>
            <p:cNvSpPr txBox="1"/>
            <p:nvPr/>
          </p:nvSpPr>
          <p:spPr>
            <a:xfrm>
              <a:off x="3243489" y="2171403"/>
              <a:ext cx="1400519" cy="276999"/>
            </a:xfrm>
            <a:prstGeom prst="rect">
              <a:avLst/>
            </a:prstGeom>
            <a:noFill/>
          </p:spPr>
          <p:txBody>
            <a:bodyPr wrap="square" rtlCol="0">
              <a:spAutoFit/>
            </a:bodyPr>
            <a:lstStyle/>
            <a:p>
              <a:pPr algn="ctr"/>
              <a:endParaRPr lang="ko-KR" altLang="en-US" sz="1200" dirty="0">
                <a:solidFill>
                  <a:schemeClr val="bg1"/>
                </a:solidFill>
              </a:endParaRPr>
            </a:p>
          </p:txBody>
        </p:sp>
      </p:grpSp>
      <p:grpSp>
        <p:nvGrpSpPr>
          <p:cNvPr id="34" name="Group 33">
            <a:extLst>
              <a:ext uri="{FF2B5EF4-FFF2-40B4-BE49-F238E27FC236}">
                <a16:creationId xmlns:a16="http://schemas.microsoft.com/office/drawing/2014/main" id="{4AD7A85C-C61C-4ADB-BC03-A9867C48C153}"/>
              </a:ext>
            </a:extLst>
          </p:cNvPr>
          <p:cNvGrpSpPr/>
          <p:nvPr/>
        </p:nvGrpSpPr>
        <p:grpSpPr>
          <a:xfrm>
            <a:off x="1335950" y="4872696"/>
            <a:ext cx="1413845" cy="606072"/>
            <a:chOff x="3290876" y="2207219"/>
            <a:chExt cx="1413845" cy="606072"/>
          </a:xfrm>
        </p:grpSpPr>
        <p:sp>
          <p:nvSpPr>
            <p:cNvPr id="35" name="TextBox 34">
              <a:extLst>
                <a:ext uri="{FF2B5EF4-FFF2-40B4-BE49-F238E27FC236}">
                  <a16:creationId xmlns:a16="http://schemas.microsoft.com/office/drawing/2014/main" id="{DCC9FF50-AB2E-4996-A95F-67CCAEBCCBF5}"/>
                </a:ext>
              </a:extLst>
            </p:cNvPr>
            <p:cNvSpPr txBox="1"/>
            <p:nvPr/>
          </p:nvSpPr>
          <p:spPr>
            <a:xfrm>
              <a:off x="3304202" y="2207219"/>
              <a:ext cx="1400519" cy="523220"/>
            </a:xfrm>
            <a:prstGeom prst="rect">
              <a:avLst/>
            </a:prstGeom>
            <a:noFill/>
          </p:spPr>
          <p:txBody>
            <a:bodyPr wrap="square" rtlCol="0">
              <a:spAutoFit/>
            </a:bodyPr>
            <a:lstStyle/>
            <a:p>
              <a:pPr algn="ctr"/>
              <a:r>
                <a:rPr lang="fr-FR" altLang="ko-KR" sz="1400" b="1" dirty="0">
                  <a:solidFill>
                    <a:schemeClr val="bg1"/>
                  </a:solidFill>
                </a:rPr>
                <a:t>Gestion des Utilisateurs</a:t>
              </a:r>
              <a:endParaRPr lang="ko-KR" altLang="en-US" sz="1400" b="1" dirty="0">
                <a:solidFill>
                  <a:schemeClr val="bg1"/>
                </a:solidFill>
              </a:endParaRPr>
            </a:p>
          </p:txBody>
        </p:sp>
        <p:sp>
          <p:nvSpPr>
            <p:cNvPr id="36" name="TextBox 35">
              <a:extLst>
                <a:ext uri="{FF2B5EF4-FFF2-40B4-BE49-F238E27FC236}">
                  <a16:creationId xmlns:a16="http://schemas.microsoft.com/office/drawing/2014/main" id="{77867875-E671-4F59-AB53-E27E8E15FCAA}"/>
                </a:ext>
              </a:extLst>
            </p:cNvPr>
            <p:cNvSpPr txBox="1"/>
            <p:nvPr/>
          </p:nvSpPr>
          <p:spPr>
            <a:xfrm>
              <a:off x="3290876" y="2536292"/>
              <a:ext cx="1400519" cy="276999"/>
            </a:xfrm>
            <a:prstGeom prst="rect">
              <a:avLst/>
            </a:prstGeom>
            <a:noFill/>
          </p:spPr>
          <p:txBody>
            <a:bodyPr wrap="square" rtlCol="0">
              <a:spAutoFit/>
            </a:bodyPr>
            <a:lstStyle/>
            <a:p>
              <a:pPr algn="ctr"/>
              <a:endParaRPr lang="ko-KR" altLang="en-US" sz="1200" dirty="0">
                <a:solidFill>
                  <a:schemeClr val="bg1"/>
                </a:solidFill>
              </a:endParaRPr>
            </a:p>
          </p:txBody>
        </p:sp>
      </p:grpSp>
      <p:sp>
        <p:nvSpPr>
          <p:cNvPr id="37" name="TextBox 36">
            <a:extLst>
              <a:ext uri="{FF2B5EF4-FFF2-40B4-BE49-F238E27FC236}">
                <a16:creationId xmlns:a16="http://schemas.microsoft.com/office/drawing/2014/main" id="{5138B4D1-B635-43E0-8DC1-B9F3DDBD7364}"/>
              </a:ext>
            </a:extLst>
          </p:cNvPr>
          <p:cNvSpPr txBox="1"/>
          <p:nvPr/>
        </p:nvSpPr>
        <p:spPr>
          <a:xfrm>
            <a:off x="2322960"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02</a:t>
            </a:r>
            <a:endParaRPr lang="ko-KR" altLang="en-US" sz="1400" b="1" dirty="0">
              <a:solidFill>
                <a:schemeClr val="tx1">
                  <a:lumMod val="75000"/>
                  <a:lumOff val="25000"/>
                </a:schemeClr>
              </a:solidFill>
            </a:endParaRPr>
          </a:p>
        </p:txBody>
      </p:sp>
      <p:sp>
        <p:nvSpPr>
          <p:cNvPr id="38" name="TextBox 37">
            <a:extLst>
              <a:ext uri="{FF2B5EF4-FFF2-40B4-BE49-F238E27FC236}">
                <a16:creationId xmlns:a16="http://schemas.microsoft.com/office/drawing/2014/main" id="{05B68626-F56B-4737-873F-D57ACC2310E6}"/>
              </a:ext>
            </a:extLst>
          </p:cNvPr>
          <p:cNvSpPr txBox="1"/>
          <p:nvPr/>
        </p:nvSpPr>
        <p:spPr>
          <a:xfrm>
            <a:off x="2322960" y="5478768"/>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01</a:t>
            </a:r>
            <a:endParaRPr lang="ko-KR" altLang="en-US" sz="1400" b="1" dirty="0">
              <a:solidFill>
                <a:schemeClr val="tx1">
                  <a:lumMod val="75000"/>
                  <a:lumOff val="25000"/>
                </a:schemeClr>
              </a:solidFill>
            </a:endParaRPr>
          </a:p>
        </p:txBody>
      </p:sp>
      <p:grpSp>
        <p:nvGrpSpPr>
          <p:cNvPr id="42" name="Group 41">
            <a:extLst>
              <a:ext uri="{FF2B5EF4-FFF2-40B4-BE49-F238E27FC236}">
                <a16:creationId xmlns:a16="http://schemas.microsoft.com/office/drawing/2014/main" id="{6F6AADF2-4954-4221-AEAE-F598A75856D7}"/>
              </a:ext>
            </a:extLst>
          </p:cNvPr>
          <p:cNvGrpSpPr/>
          <p:nvPr/>
        </p:nvGrpSpPr>
        <p:grpSpPr>
          <a:xfrm>
            <a:off x="4021597" y="2388595"/>
            <a:ext cx="1410044" cy="523220"/>
            <a:chOff x="3233964" y="1954419"/>
            <a:chExt cx="1410044" cy="523220"/>
          </a:xfrm>
        </p:grpSpPr>
        <p:sp>
          <p:nvSpPr>
            <p:cNvPr id="43" name="TextBox 42">
              <a:extLst>
                <a:ext uri="{FF2B5EF4-FFF2-40B4-BE49-F238E27FC236}">
                  <a16:creationId xmlns:a16="http://schemas.microsoft.com/office/drawing/2014/main" id="{D0832EDD-E1E2-4631-B8A2-FCF7157A36A8}"/>
                </a:ext>
              </a:extLst>
            </p:cNvPr>
            <p:cNvSpPr txBox="1"/>
            <p:nvPr/>
          </p:nvSpPr>
          <p:spPr>
            <a:xfrm>
              <a:off x="3233964" y="1954419"/>
              <a:ext cx="1400519" cy="523220"/>
            </a:xfrm>
            <a:prstGeom prst="rect">
              <a:avLst/>
            </a:prstGeom>
            <a:noFill/>
          </p:spPr>
          <p:txBody>
            <a:bodyPr wrap="square" rtlCol="0">
              <a:spAutoFit/>
            </a:bodyPr>
            <a:lstStyle/>
            <a:p>
              <a:pPr algn="ctr"/>
              <a:r>
                <a:rPr lang="en-US" altLang="ko-KR" sz="1400" b="1" dirty="0">
                  <a:solidFill>
                    <a:schemeClr val="bg1"/>
                  </a:solidFill>
                </a:rPr>
                <a:t>Gestion de </a:t>
              </a:r>
              <a:r>
                <a:rPr lang="en-US" altLang="ko-KR" sz="1400" b="1" dirty="0" err="1">
                  <a:solidFill>
                    <a:schemeClr val="bg1"/>
                  </a:solidFill>
                </a:rPr>
                <a:t>Commande</a:t>
              </a:r>
              <a:endParaRPr lang="ko-KR" altLang="en-US" sz="1400" b="1" dirty="0">
                <a:solidFill>
                  <a:schemeClr val="bg1"/>
                </a:solidFill>
              </a:endParaRPr>
            </a:p>
          </p:txBody>
        </p:sp>
        <p:sp>
          <p:nvSpPr>
            <p:cNvPr id="44" name="TextBox 43">
              <a:extLst>
                <a:ext uri="{FF2B5EF4-FFF2-40B4-BE49-F238E27FC236}">
                  <a16:creationId xmlns:a16="http://schemas.microsoft.com/office/drawing/2014/main" id="{01B041E4-C3D0-4B18-B037-EC59E1571469}"/>
                </a:ext>
              </a:extLst>
            </p:cNvPr>
            <p:cNvSpPr txBox="1"/>
            <p:nvPr/>
          </p:nvSpPr>
          <p:spPr>
            <a:xfrm>
              <a:off x="3243489" y="2171403"/>
              <a:ext cx="1400519" cy="276999"/>
            </a:xfrm>
            <a:prstGeom prst="rect">
              <a:avLst/>
            </a:prstGeom>
            <a:noFill/>
          </p:spPr>
          <p:txBody>
            <a:bodyPr wrap="square" rtlCol="0">
              <a:spAutoFit/>
            </a:bodyPr>
            <a:lstStyle/>
            <a:p>
              <a:pPr algn="ctr"/>
              <a:endParaRPr lang="ko-KR" altLang="en-US" sz="1200" dirty="0">
                <a:solidFill>
                  <a:schemeClr val="bg1"/>
                </a:solidFill>
              </a:endParaRPr>
            </a:p>
          </p:txBody>
        </p:sp>
      </p:grpSp>
      <p:grpSp>
        <p:nvGrpSpPr>
          <p:cNvPr id="45" name="Group 44">
            <a:extLst>
              <a:ext uri="{FF2B5EF4-FFF2-40B4-BE49-F238E27FC236}">
                <a16:creationId xmlns:a16="http://schemas.microsoft.com/office/drawing/2014/main" id="{87CD9CAB-296C-4D4F-A416-AC51FDAB9E47}"/>
              </a:ext>
            </a:extLst>
          </p:cNvPr>
          <p:cNvGrpSpPr/>
          <p:nvPr/>
        </p:nvGrpSpPr>
        <p:grpSpPr>
          <a:xfrm>
            <a:off x="6605846" y="2407915"/>
            <a:ext cx="1410044" cy="523220"/>
            <a:chOff x="3233964" y="1954419"/>
            <a:chExt cx="1410044" cy="523220"/>
          </a:xfrm>
        </p:grpSpPr>
        <p:sp>
          <p:nvSpPr>
            <p:cNvPr id="46" name="TextBox 45">
              <a:extLst>
                <a:ext uri="{FF2B5EF4-FFF2-40B4-BE49-F238E27FC236}">
                  <a16:creationId xmlns:a16="http://schemas.microsoft.com/office/drawing/2014/main" id="{206E7433-591E-4B09-A6C2-E952AD467001}"/>
                </a:ext>
              </a:extLst>
            </p:cNvPr>
            <p:cNvSpPr txBox="1"/>
            <p:nvPr/>
          </p:nvSpPr>
          <p:spPr>
            <a:xfrm>
              <a:off x="3233964" y="1954419"/>
              <a:ext cx="1400519" cy="523220"/>
            </a:xfrm>
            <a:prstGeom prst="rect">
              <a:avLst/>
            </a:prstGeom>
            <a:noFill/>
          </p:spPr>
          <p:txBody>
            <a:bodyPr wrap="square" rtlCol="0">
              <a:spAutoFit/>
            </a:bodyPr>
            <a:lstStyle/>
            <a:p>
              <a:pPr algn="ctr"/>
              <a:r>
                <a:rPr lang="en-US" altLang="ko-KR" sz="1400" b="1" dirty="0">
                  <a:solidFill>
                    <a:schemeClr val="bg1"/>
                  </a:solidFill>
                </a:rPr>
                <a:t>Gestion de Stock</a:t>
              </a:r>
              <a:endParaRPr lang="ko-KR" altLang="en-US" sz="1400" b="1" dirty="0">
                <a:solidFill>
                  <a:schemeClr val="bg1"/>
                </a:solidFill>
              </a:endParaRPr>
            </a:p>
          </p:txBody>
        </p:sp>
        <p:sp>
          <p:nvSpPr>
            <p:cNvPr id="47" name="TextBox 46">
              <a:extLst>
                <a:ext uri="{FF2B5EF4-FFF2-40B4-BE49-F238E27FC236}">
                  <a16:creationId xmlns:a16="http://schemas.microsoft.com/office/drawing/2014/main" id="{07D3709E-293F-4670-A2C8-A2B5B281B1EF}"/>
                </a:ext>
              </a:extLst>
            </p:cNvPr>
            <p:cNvSpPr txBox="1"/>
            <p:nvPr/>
          </p:nvSpPr>
          <p:spPr>
            <a:xfrm>
              <a:off x="3243489" y="2171403"/>
              <a:ext cx="1400519" cy="276999"/>
            </a:xfrm>
            <a:prstGeom prst="rect">
              <a:avLst/>
            </a:prstGeom>
            <a:noFill/>
          </p:spPr>
          <p:txBody>
            <a:bodyPr wrap="square" rtlCol="0">
              <a:spAutoFit/>
            </a:bodyPr>
            <a:lstStyle/>
            <a:p>
              <a:pPr algn="ctr"/>
              <a:endParaRPr lang="ko-KR" altLang="en-US" sz="1200" dirty="0">
                <a:solidFill>
                  <a:schemeClr val="bg1"/>
                </a:solidFill>
              </a:endParaRPr>
            </a:p>
          </p:txBody>
        </p:sp>
      </p:grpSp>
      <p:grpSp>
        <p:nvGrpSpPr>
          <p:cNvPr id="48" name="Group 47">
            <a:extLst>
              <a:ext uri="{FF2B5EF4-FFF2-40B4-BE49-F238E27FC236}">
                <a16:creationId xmlns:a16="http://schemas.microsoft.com/office/drawing/2014/main" id="{4F600E00-9915-4DBA-BF1E-A7250A8DB219}"/>
              </a:ext>
            </a:extLst>
          </p:cNvPr>
          <p:cNvGrpSpPr/>
          <p:nvPr/>
        </p:nvGrpSpPr>
        <p:grpSpPr>
          <a:xfrm>
            <a:off x="9187335" y="2398950"/>
            <a:ext cx="1471989" cy="523220"/>
            <a:chOff x="3243489" y="2168747"/>
            <a:chExt cx="1471989" cy="523220"/>
          </a:xfrm>
        </p:grpSpPr>
        <p:sp>
          <p:nvSpPr>
            <p:cNvPr id="49" name="TextBox 48">
              <a:extLst>
                <a:ext uri="{FF2B5EF4-FFF2-40B4-BE49-F238E27FC236}">
                  <a16:creationId xmlns:a16="http://schemas.microsoft.com/office/drawing/2014/main" id="{317DD3ED-BF53-4996-87DE-1E9683540B9F}"/>
                </a:ext>
              </a:extLst>
            </p:cNvPr>
            <p:cNvSpPr txBox="1"/>
            <p:nvPr/>
          </p:nvSpPr>
          <p:spPr>
            <a:xfrm>
              <a:off x="3314959" y="2168747"/>
              <a:ext cx="1400519" cy="523220"/>
            </a:xfrm>
            <a:prstGeom prst="rect">
              <a:avLst/>
            </a:prstGeom>
            <a:noFill/>
          </p:spPr>
          <p:txBody>
            <a:bodyPr wrap="square" rtlCol="0">
              <a:spAutoFit/>
            </a:bodyPr>
            <a:lstStyle/>
            <a:p>
              <a:pPr algn="ctr"/>
              <a:r>
                <a:rPr lang="en-US" altLang="ko-KR" sz="1400" b="1" dirty="0">
                  <a:solidFill>
                    <a:schemeClr val="bg1"/>
                  </a:solidFill>
                </a:rPr>
                <a:t>Gestion de </a:t>
              </a:r>
              <a:r>
                <a:rPr lang="en-US" altLang="ko-KR" sz="1400" b="1" dirty="0" err="1">
                  <a:solidFill>
                    <a:schemeClr val="bg1"/>
                  </a:solidFill>
                </a:rPr>
                <a:t>Fournisseurs</a:t>
              </a:r>
              <a:endParaRPr lang="ko-KR" altLang="en-US" sz="1400" b="1" dirty="0">
                <a:solidFill>
                  <a:schemeClr val="bg1"/>
                </a:solidFill>
              </a:endParaRPr>
            </a:p>
          </p:txBody>
        </p:sp>
        <p:sp>
          <p:nvSpPr>
            <p:cNvPr id="50" name="TextBox 49">
              <a:extLst>
                <a:ext uri="{FF2B5EF4-FFF2-40B4-BE49-F238E27FC236}">
                  <a16:creationId xmlns:a16="http://schemas.microsoft.com/office/drawing/2014/main" id="{E0C4F313-5B0C-4A89-81D1-7D2AC1291E74}"/>
                </a:ext>
              </a:extLst>
            </p:cNvPr>
            <p:cNvSpPr txBox="1"/>
            <p:nvPr/>
          </p:nvSpPr>
          <p:spPr>
            <a:xfrm>
              <a:off x="3243489" y="2171403"/>
              <a:ext cx="1400519" cy="276999"/>
            </a:xfrm>
            <a:prstGeom prst="rect">
              <a:avLst/>
            </a:prstGeom>
            <a:noFill/>
          </p:spPr>
          <p:txBody>
            <a:bodyPr wrap="square" rtlCol="0">
              <a:spAutoFit/>
            </a:bodyPr>
            <a:lstStyle/>
            <a:p>
              <a:pPr algn="ctr"/>
              <a:endParaRPr lang="ko-KR" altLang="en-US" sz="1200" dirty="0">
                <a:solidFill>
                  <a:schemeClr val="bg1"/>
                </a:solidFill>
              </a:endParaRPr>
            </a:p>
          </p:txBody>
        </p:sp>
      </p:grpSp>
      <p:grpSp>
        <p:nvGrpSpPr>
          <p:cNvPr id="51" name="Group 50">
            <a:extLst>
              <a:ext uri="{FF2B5EF4-FFF2-40B4-BE49-F238E27FC236}">
                <a16:creationId xmlns:a16="http://schemas.microsoft.com/office/drawing/2014/main" id="{BD0D0118-2D81-45AB-92CC-7A530E221859}"/>
              </a:ext>
            </a:extLst>
          </p:cNvPr>
          <p:cNvGrpSpPr/>
          <p:nvPr/>
        </p:nvGrpSpPr>
        <p:grpSpPr>
          <a:xfrm>
            <a:off x="9281083" y="4872696"/>
            <a:ext cx="1410044" cy="523220"/>
            <a:chOff x="3233964" y="1954419"/>
            <a:chExt cx="1410044" cy="523220"/>
          </a:xfrm>
        </p:grpSpPr>
        <p:sp>
          <p:nvSpPr>
            <p:cNvPr id="52" name="TextBox 51">
              <a:extLst>
                <a:ext uri="{FF2B5EF4-FFF2-40B4-BE49-F238E27FC236}">
                  <a16:creationId xmlns:a16="http://schemas.microsoft.com/office/drawing/2014/main" id="{58323584-ABD4-40F5-9623-D65B4E97264A}"/>
                </a:ext>
              </a:extLst>
            </p:cNvPr>
            <p:cNvSpPr txBox="1"/>
            <p:nvPr/>
          </p:nvSpPr>
          <p:spPr>
            <a:xfrm>
              <a:off x="3233964" y="1954419"/>
              <a:ext cx="1400519" cy="523220"/>
            </a:xfrm>
            <a:prstGeom prst="rect">
              <a:avLst/>
            </a:prstGeom>
            <a:noFill/>
          </p:spPr>
          <p:txBody>
            <a:bodyPr wrap="square" rtlCol="0">
              <a:spAutoFit/>
            </a:bodyPr>
            <a:lstStyle/>
            <a:p>
              <a:pPr algn="ctr"/>
              <a:r>
                <a:rPr lang="fr-FR" altLang="ko-KR" sz="1400" b="1" dirty="0">
                  <a:solidFill>
                    <a:schemeClr val="bg1"/>
                  </a:solidFill>
                </a:rPr>
                <a:t>Gestion de Caisse</a:t>
              </a:r>
              <a:endParaRPr lang="ko-KR" altLang="en-US" sz="1400" b="1" dirty="0">
                <a:solidFill>
                  <a:schemeClr val="bg1"/>
                </a:solidFill>
              </a:endParaRPr>
            </a:p>
          </p:txBody>
        </p:sp>
        <p:sp>
          <p:nvSpPr>
            <p:cNvPr id="53" name="TextBox 52">
              <a:extLst>
                <a:ext uri="{FF2B5EF4-FFF2-40B4-BE49-F238E27FC236}">
                  <a16:creationId xmlns:a16="http://schemas.microsoft.com/office/drawing/2014/main" id="{9E5A0335-96FD-4174-8FDD-E9CA070C48C2}"/>
                </a:ext>
              </a:extLst>
            </p:cNvPr>
            <p:cNvSpPr txBox="1"/>
            <p:nvPr/>
          </p:nvSpPr>
          <p:spPr>
            <a:xfrm>
              <a:off x="3243489" y="2171403"/>
              <a:ext cx="1400519" cy="276999"/>
            </a:xfrm>
            <a:prstGeom prst="rect">
              <a:avLst/>
            </a:prstGeom>
            <a:noFill/>
          </p:spPr>
          <p:txBody>
            <a:bodyPr wrap="square" rtlCol="0">
              <a:spAutoFit/>
            </a:bodyPr>
            <a:lstStyle/>
            <a:p>
              <a:pPr algn="ctr"/>
              <a:endParaRPr lang="ko-KR" altLang="en-US" sz="1200" dirty="0">
                <a:solidFill>
                  <a:schemeClr val="bg1"/>
                </a:solidFill>
              </a:endParaRPr>
            </a:p>
          </p:txBody>
        </p:sp>
      </p:grpSp>
      <p:sp>
        <p:nvSpPr>
          <p:cNvPr id="54" name="TextBox 53">
            <a:extLst>
              <a:ext uri="{FF2B5EF4-FFF2-40B4-BE49-F238E27FC236}">
                <a16:creationId xmlns:a16="http://schemas.microsoft.com/office/drawing/2014/main" id="{77D2AD55-A304-4DFE-A34E-910D60AE9074}"/>
              </a:ext>
            </a:extLst>
          </p:cNvPr>
          <p:cNvSpPr txBox="1"/>
          <p:nvPr/>
        </p:nvSpPr>
        <p:spPr>
          <a:xfrm>
            <a:off x="4959153"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03</a:t>
            </a:r>
            <a:endParaRPr lang="ko-KR" altLang="en-US" sz="1400" b="1" dirty="0">
              <a:solidFill>
                <a:schemeClr val="tx1">
                  <a:lumMod val="75000"/>
                  <a:lumOff val="25000"/>
                </a:schemeClr>
              </a:solidFill>
            </a:endParaRPr>
          </a:p>
        </p:txBody>
      </p:sp>
      <p:sp>
        <p:nvSpPr>
          <p:cNvPr id="55" name="TextBox 54">
            <a:extLst>
              <a:ext uri="{FF2B5EF4-FFF2-40B4-BE49-F238E27FC236}">
                <a16:creationId xmlns:a16="http://schemas.microsoft.com/office/drawing/2014/main" id="{81488A48-8DF5-4D30-9C21-D45A6001EA2F}"/>
              </a:ext>
            </a:extLst>
          </p:cNvPr>
          <p:cNvSpPr txBox="1"/>
          <p:nvPr/>
        </p:nvSpPr>
        <p:spPr>
          <a:xfrm>
            <a:off x="7595346"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04</a:t>
            </a:r>
            <a:endParaRPr lang="ko-KR" altLang="en-US" sz="1400" b="1" dirty="0">
              <a:solidFill>
                <a:schemeClr val="tx1">
                  <a:lumMod val="75000"/>
                  <a:lumOff val="25000"/>
                </a:schemeClr>
              </a:solidFill>
            </a:endParaRPr>
          </a:p>
        </p:txBody>
      </p:sp>
      <p:sp>
        <p:nvSpPr>
          <p:cNvPr id="56" name="TextBox 55">
            <a:extLst>
              <a:ext uri="{FF2B5EF4-FFF2-40B4-BE49-F238E27FC236}">
                <a16:creationId xmlns:a16="http://schemas.microsoft.com/office/drawing/2014/main" id="{927DE66A-E514-4B1B-8694-910BEBE3BAE4}"/>
              </a:ext>
            </a:extLst>
          </p:cNvPr>
          <p:cNvSpPr txBox="1"/>
          <p:nvPr/>
        </p:nvSpPr>
        <p:spPr>
          <a:xfrm>
            <a:off x="10231538"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05</a:t>
            </a:r>
            <a:endParaRPr lang="ko-KR" altLang="en-US" sz="1400" b="1" dirty="0">
              <a:solidFill>
                <a:schemeClr val="tx1">
                  <a:lumMod val="75000"/>
                  <a:lumOff val="25000"/>
                </a:schemeClr>
              </a:solidFill>
            </a:endParaRPr>
          </a:p>
        </p:txBody>
      </p:sp>
      <p:sp>
        <p:nvSpPr>
          <p:cNvPr id="57" name="TextBox 56">
            <a:extLst>
              <a:ext uri="{FF2B5EF4-FFF2-40B4-BE49-F238E27FC236}">
                <a16:creationId xmlns:a16="http://schemas.microsoft.com/office/drawing/2014/main" id="{3F3B9276-4B25-40D4-9532-D66C99FE7CD8}"/>
              </a:ext>
            </a:extLst>
          </p:cNvPr>
          <p:cNvSpPr txBox="1"/>
          <p:nvPr/>
        </p:nvSpPr>
        <p:spPr>
          <a:xfrm>
            <a:off x="10231538" y="5478768"/>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06</a:t>
            </a:r>
            <a:endParaRPr lang="ko-KR" altLang="en-US" sz="1400" b="1" dirty="0">
              <a:solidFill>
                <a:schemeClr val="tx1">
                  <a:lumMod val="75000"/>
                  <a:lumOff val="25000"/>
                </a:schemeClr>
              </a:solidFill>
            </a:endParaRPr>
          </a:p>
        </p:txBody>
      </p:sp>
      <p:pic>
        <p:nvPicPr>
          <p:cNvPr id="58" name="Image 57">
            <a:extLst>
              <a:ext uri="{FF2B5EF4-FFF2-40B4-BE49-F238E27FC236}">
                <a16:creationId xmlns:a16="http://schemas.microsoft.com/office/drawing/2014/main" id="{B1EFEE06-8552-4F35-ABDB-EA65180D20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60" name="Image 59">
            <a:extLst>
              <a:ext uri="{FF2B5EF4-FFF2-40B4-BE49-F238E27FC236}">
                <a16:creationId xmlns:a16="http://schemas.microsoft.com/office/drawing/2014/main" id="{BF1A096B-CF2B-4B64-A2FC-40FAFC952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605" y="3429000"/>
            <a:ext cx="2647163" cy="2730500"/>
          </a:xfrm>
          <a:prstGeom prst="rect">
            <a:avLst/>
          </a:prstGeom>
        </p:spPr>
      </p:pic>
      <p:sp>
        <p:nvSpPr>
          <p:cNvPr id="59" name="Rectangle 58">
            <a:extLst>
              <a:ext uri="{FF2B5EF4-FFF2-40B4-BE49-F238E27FC236}">
                <a16:creationId xmlns:a16="http://schemas.microsoft.com/office/drawing/2014/main" id="{228FD79B-F5BD-4CC4-AE97-65EA4EB608F7}"/>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12</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545195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2124410" y="567804"/>
            <a:ext cx="7943179" cy="769441"/>
          </a:xfrm>
          <a:prstGeom prst="rect">
            <a:avLst/>
          </a:prstGeom>
          <a:noFill/>
        </p:spPr>
        <p:txBody>
          <a:bodyPr wrap="square" rtlCol="0" anchor="ctr">
            <a:spAutoFit/>
          </a:bodyPr>
          <a:lstStyle/>
          <a:p>
            <a:pPr algn="ctr"/>
            <a:r>
              <a:rPr lang="en-US" altLang="ko-KR" sz="4400" b="1" dirty="0">
                <a:solidFill>
                  <a:schemeClr val="tx1"/>
                </a:solidFill>
                <a:latin typeface="+mj-lt"/>
                <a:cs typeface="Arial" pitchFamily="34" charset="0"/>
              </a:rPr>
              <a:t>Gestion Menu</a:t>
            </a: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2" name="ZoneTexte 1">
            <a:extLst>
              <a:ext uri="{FF2B5EF4-FFF2-40B4-BE49-F238E27FC236}">
                <a16:creationId xmlns:a16="http://schemas.microsoft.com/office/drawing/2014/main" id="{E53CF678-E516-4E88-BD35-4E95D3B45941}"/>
              </a:ext>
            </a:extLst>
          </p:cNvPr>
          <p:cNvSpPr txBox="1"/>
          <p:nvPr/>
        </p:nvSpPr>
        <p:spPr>
          <a:xfrm>
            <a:off x="719524" y="1204392"/>
            <a:ext cx="6263320" cy="3448252"/>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C</a:t>
            </a:r>
            <a:r>
              <a:rPr lang="fr-FR" sz="2400" dirty="0">
                <a:effectLst/>
                <a:latin typeface="Calibri" panose="020F0502020204030204" pitchFamily="34" charset="0"/>
                <a:ea typeface="Calibri" panose="020F0502020204030204" pitchFamily="34" charset="0"/>
                <a:cs typeface="Calibri" panose="020F0502020204030204" pitchFamily="34" charset="0"/>
              </a:rPr>
              <a:t>onsacrée et réservée au chef.</a:t>
            </a:r>
          </a:p>
          <a:p>
            <a:pPr marL="285750" indent="-285750">
              <a:lnSpc>
                <a:spcPct val="107000"/>
              </a:lnSpc>
              <a:spcAft>
                <a:spcPts val="800"/>
              </a:spcAft>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G</a:t>
            </a:r>
            <a:r>
              <a:rPr lang="fr-FR" sz="2400" dirty="0">
                <a:effectLst/>
                <a:latin typeface="Calibri" panose="020F0502020204030204" pitchFamily="34" charset="0"/>
                <a:ea typeface="Calibri" panose="020F0502020204030204" pitchFamily="34" charset="0"/>
                <a:cs typeface="Calibri" panose="020F0502020204030204" pitchFamily="34" charset="0"/>
              </a:rPr>
              <a:t>érer les plats. </a:t>
            </a:r>
          </a:p>
          <a:p>
            <a:pPr marL="285750" indent="-285750">
              <a:lnSpc>
                <a:spcPct val="107000"/>
              </a:lnSpc>
              <a:spcAft>
                <a:spcPts val="800"/>
              </a:spcAft>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Gérer  </a:t>
            </a:r>
            <a:r>
              <a:rPr lang="fr-FR" sz="2400" dirty="0">
                <a:effectLst/>
                <a:latin typeface="Calibri" panose="020F0502020204030204" pitchFamily="34" charset="0"/>
                <a:ea typeface="Calibri" panose="020F0502020204030204" pitchFamily="34" charset="0"/>
                <a:cs typeface="Calibri" panose="020F0502020204030204" pitchFamily="34" charset="0"/>
              </a:rPr>
              <a:t>les menus. </a:t>
            </a:r>
          </a:p>
          <a:p>
            <a:pPr marL="285750" indent="-285750">
              <a:lnSpc>
                <a:spcPct val="107000"/>
              </a:lnSpc>
              <a:spcAft>
                <a:spcPts val="800"/>
              </a:spcAft>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R</a:t>
            </a:r>
            <a:r>
              <a:rPr lang="fr-FR" sz="2400" dirty="0">
                <a:effectLst/>
                <a:latin typeface="Calibri" panose="020F0502020204030204" pitchFamily="34" charset="0"/>
                <a:ea typeface="Calibri" panose="020F0502020204030204" pitchFamily="34" charset="0"/>
                <a:cs typeface="Calibri" panose="020F0502020204030204" pitchFamily="34" charset="0"/>
              </a:rPr>
              <a:t>echerches avancées.</a:t>
            </a:r>
          </a:p>
          <a:p>
            <a:pPr marL="285750" indent="-285750">
              <a:lnSpc>
                <a:spcPct val="107000"/>
              </a:lnSpc>
              <a:spcAft>
                <a:spcPts val="800"/>
              </a:spcAft>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T</a:t>
            </a:r>
            <a:r>
              <a:rPr lang="fr-FR" sz="2400" dirty="0">
                <a:effectLst/>
                <a:latin typeface="Calibri" panose="020F0502020204030204" pitchFamily="34" charset="0"/>
                <a:ea typeface="Calibri" panose="020F0502020204030204" pitchFamily="34" charset="0"/>
                <a:cs typeface="Calibri" panose="020F0502020204030204" pitchFamily="34" charset="0"/>
              </a:rPr>
              <a:t>ri de données</a:t>
            </a:r>
          </a:p>
          <a:p>
            <a:pPr marL="285750" indent="-285750">
              <a:lnSpc>
                <a:spcPct val="107000"/>
              </a:lnSpc>
              <a:spcAft>
                <a:spcPts val="800"/>
              </a:spcAft>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P</a:t>
            </a:r>
            <a:r>
              <a:rPr lang="fr-FR" sz="2400" dirty="0">
                <a:effectLst/>
                <a:latin typeface="Calibri" panose="020F0502020204030204" pitchFamily="34" charset="0"/>
                <a:ea typeface="Calibri" panose="020F0502020204030204" pitchFamily="34" charset="0"/>
                <a:cs typeface="Calibri" panose="020F0502020204030204" pitchFamily="34" charset="0"/>
              </a:rPr>
              <a:t>agination de menu selon le type de repas</a:t>
            </a:r>
          </a:p>
          <a:p>
            <a:endParaRPr lang="fr-FR" sz="2400" dirty="0"/>
          </a:p>
        </p:txBody>
      </p:sp>
      <p:pic>
        <p:nvPicPr>
          <p:cNvPr id="8" name="Espace réservé pour une image  2">
            <a:extLst>
              <a:ext uri="{FF2B5EF4-FFF2-40B4-BE49-F238E27FC236}">
                <a16:creationId xmlns:a16="http://schemas.microsoft.com/office/drawing/2014/main" id="{1FB366E1-FEF5-436C-8E86-F96D25AFCEA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8120564" y="993746"/>
            <a:ext cx="3351911" cy="3351911"/>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p:spPr>
      </p:pic>
      <p:sp>
        <p:nvSpPr>
          <p:cNvPr id="7" name="ZoneTexte 6">
            <a:extLst>
              <a:ext uri="{FF2B5EF4-FFF2-40B4-BE49-F238E27FC236}">
                <a16:creationId xmlns:a16="http://schemas.microsoft.com/office/drawing/2014/main" id="{6341946A-7F97-44E5-A3C6-200BBB1CC245}"/>
              </a:ext>
            </a:extLst>
          </p:cNvPr>
          <p:cNvSpPr txBox="1"/>
          <p:nvPr/>
        </p:nvSpPr>
        <p:spPr>
          <a:xfrm>
            <a:off x="8291620" y="4345657"/>
            <a:ext cx="3009798" cy="461665"/>
          </a:xfrm>
          <a:prstGeom prst="rect">
            <a:avLst/>
          </a:prstGeom>
          <a:noFill/>
        </p:spPr>
        <p:txBody>
          <a:bodyPr wrap="none" rtlCol="0">
            <a:spAutoFit/>
          </a:bodyPr>
          <a:lstStyle/>
          <a:p>
            <a:r>
              <a:rPr lang="fr-FR" sz="2400" dirty="0" err="1"/>
              <a:t>Jaziri</a:t>
            </a:r>
            <a:r>
              <a:rPr lang="fr-FR" sz="2400" dirty="0"/>
              <a:t> Mohamed Aziz</a:t>
            </a:r>
          </a:p>
        </p:txBody>
      </p:sp>
      <p:sp>
        <p:nvSpPr>
          <p:cNvPr id="9" name="Rectangle 8">
            <a:extLst>
              <a:ext uri="{FF2B5EF4-FFF2-40B4-BE49-F238E27FC236}">
                <a16:creationId xmlns:a16="http://schemas.microsoft.com/office/drawing/2014/main" id="{2F9B4779-1714-4386-9FDB-28569AA34EDB}"/>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13</a:t>
            </a:r>
            <a:endParaRPr lang="fr-FR" sz="5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3" name="Tableau 2">
            <a:extLst>
              <a:ext uri="{FF2B5EF4-FFF2-40B4-BE49-F238E27FC236}">
                <a16:creationId xmlns:a16="http://schemas.microsoft.com/office/drawing/2014/main" id="{8975D102-B973-4751-B59E-261E8D0CB475}"/>
              </a:ext>
            </a:extLst>
          </p:cNvPr>
          <p:cNvGraphicFramePr>
            <a:graphicFrameLocks noGrp="1"/>
          </p:cNvGraphicFramePr>
          <p:nvPr>
            <p:extLst>
              <p:ext uri="{D42A27DB-BD31-4B8C-83A1-F6EECF244321}">
                <p14:modId xmlns:p14="http://schemas.microsoft.com/office/powerpoint/2010/main" val="3999147128"/>
              </p:ext>
            </p:extLst>
          </p:nvPr>
        </p:nvGraphicFramePr>
        <p:xfrm>
          <a:off x="1430474" y="4345657"/>
          <a:ext cx="1427567" cy="1432116"/>
        </p:xfrm>
        <a:graphic>
          <a:graphicData uri="http://schemas.openxmlformats.org/drawingml/2006/table">
            <a:tbl>
              <a:tblPr firstRow="1" firstCol="1" bandRow="1">
                <a:tableStyleId>{5C22544A-7EE6-4342-B048-85BDC9FD1C3A}</a:tableStyleId>
              </a:tblPr>
              <a:tblGrid>
                <a:gridCol w="1427567">
                  <a:extLst>
                    <a:ext uri="{9D8B030D-6E8A-4147-A177-3AD203B41FA5}">
                      <a16:colId xmlns:a16="http://schemas.microsoft.com/office/drawing/2014/main" val="1453375641"/>
                    </a:ext>
                  </a:extLst>
                </a:gridCol>
              </a:tblGrid>
              <a:tr h="354330">
                <a:tc>
                  <a:txBody>
                    <a:bodyPr/>
                    <a:lstStyle/>
                    <a:p>
                      <a:pPr algn="ctr">
                        <a:lnSpc>
                          <a:spcPct val="107000"/>
                        </a:lnSpc>
                        <a:spcAft>
                          <a:spcPts val="800"/>
                        </a:spcAft>
                        <a:tabLst>
                          <a:tab pos="1965960" algn="l"/>
                        </a:tabLst>
                      </a:pPr>
                      <a:r>
                        <a:rPr lang="fr-FR" sz="1200" dirty="0">
                          <a:solidFill>
                            <a:schemeClr val="tx1"/>
                          </a:solidFill>
                          <a:effectLst/>
                        </a:rPr>
                        <a:t>Plats</a:t>
                      </a:r>
                      <a:endParaRPr lang="fr-FR"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3432993"/>
                  </a:ext>
                </a:extLst>
              </a:tr>
              <a:tr h="795020">
                <a:tc>
                  <a:txBody>
                    <a:bodyPr/>
                    <a:lstStyle/>
                    <a:p>
                      <a:pPr algn="l">
                        <a:lnSpc>
                          <a:spcPct val="107000"/>
                        </a:lnSpc>
                        <a:spcAft>
                          <a:spcPts val="800"/>
                        </a:spcAft>
                        <a:tabLst>
                          <a:tab pos="1965960" algn="l"/>
                        </a:tabLst>
                      </a:pPr>
                      <a:r>
                        <a:rPr lang="fr-FR" sz="1200" u="sng" dirty="0" err="1">
                          <a:solidFill>
                            <a:schemeClr val="tx1"/>
                          </a:solidFill>
                          <a:effectLst/>
                        </a:rPr>
                        <a:t>Nom_Plat</a:t>
                      </a:r>
                      <a:r>
                        <a:rPr lang="fr-FR" sz="1200" u="sng" dirty="0">
                          <a:solidFill>
                            <a:schemeClr val="tx1"/>
                          </a:solidFill>
                          <a:effectLst/>
                        </a:rPr>
                        <a:t> </a:t>
                      </a:r>
                      <a:endParaRPr lang="fr-FR" sz="1100" dirty="0">
                        <a:solidFill>
                          <a:schemeClr val="tx1"/>
                        </a:solidFill>
                        <a:effectLst/>
                      </a:endParaRPr>
                    </a:p>
                    <a:p>
                      <a:pPr algn="l">
                        <a:lnSpc>
                          <a:spcPct val="107000"/>
                        </a:lnSpc>
                        <a:spcAft>
                          <a:spcPts val="800"/>
                        </a:spcAft>
                        <a:tabLst>
                          <a:tab pos="1965960" algn="l"/>
                        </a:tabLst>
                      </a:pPr>
                      <a:r>
                        <a:rPr lang="fr-FR" sz="1200" dirty="0" err="1">
                          <a:solidFill>
                            <a:schemeClr val="tx1"/>
                          </a:solidFill>
                          <a:effectLst/>
                        </a:rPr>
                        <a:t>Ingredients_Plat</a:t>
                      </a:r>
                      <a:r>
                        <a:rPr lang="fr-FR" sz="1200" dirty="0">
                          <a:solidFill>
                            <a:schemeClr val="tx1"/>
                          </a:solidFill>
                          <a:effectLst/>
                        </a:rPr>
                        <a:t> </a:t>
                      </a:r>
                      <a:endParaRPr lang="fr-FR" sz="1100" dirty="0">
                        <a:solidFill>
                          <a:schemeClr val="tx1"/>
                        </a:solidFill>
                        <a:effectLst/>
                      </a:endParaRPr>
                    </a:p>
                    <a:p>
                      <a:pPr algn="l">
                        <a:lnSpc>
                          <a:spcPct val="107000"/>
                        </a:lnSpc>
                        <a:spcAft>
                          <a:spcPts val="800"/>
                        </a:spcAft>
                        <a:tabLst>
                          <a:tab pos="1965960" algn="l"/>
                        </a:tabLst>
                      </a:pPr>
                      <a:r>
                        <a:rPr lang="fr-FR" sz="1200" dirty="0" err="1">
                          <a:solidFill>
                            <a:schemeClr val="tx1"/>
                          </a:solidFill>
                          <a:effectLst/>
                        </a:rPr>
                        <a:t>Specialité_Plat</a:t>
                      </a:r>
                      <a:endParaRPr lang="fr-FR" sz="1100" dirty="0">
                        <a:solidFill>
                          <a:schemeClr val="tx1"/>
                        </a:solidFill>
                        <a:effectLst/>
                      </a:endParaRPr>
                    </a:p>
                    <a:p>
                      <a:pPr algn="l">
                        <a:lnSpc>
                          <a:spcPct val="107000"/>
                        </a:lnSpc>
                        <a:spcAft>
                          <a:spcPts val="800"/>
                        </a:spcAft>
                        <a:tabLst>
                          <a:tab pos="1965960" algn="l"/>
                        </a:tabLst>
                      </a:pPr>
                      <a:r>
                        <a:rPr lang="fr-FR" sz="1200" dirty="0" err="1">
                          <a:solidFill>
                            <a:schemeClr val="tx1"/>
                          </a:solidFill>
                          <a:effectLst/>
                        </a:rPr>
                        <a:t>Prix_Plat</a:t>
                      </a:r>
                      <a:endParaRPr lang="fr-FR"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5300085"/>
                  </a:ext>
                </a:extLst>
              </a:tr>
            </a:tbl>
          </a:graphicData>
        </a:graphic>
      </p:graphicFrame>
      <p:graphicFrame>
        <p:nvGraphicFramePr>
          <p:cNvPr id="6" name="Tableau 5">
            <a:extLst>
              <a:ext uri="{FF2B5EF4-FFF2-40B4-BE49-F238E27FC236}">
                <a16:creationId xmlns:a16="http://schemas.microsoft.com/office/drawing/2014/main" id="{15CC4AB2-4EA4-488E-96CD-6D3ACABDDCF4}"/>
              </a:ext>
            </a:extLst>
          </p:cNvPr>
          <p:cNvGraphicFramePr>
            <a:graphicFrameLocks noGrp="1"/>
          </p:cNvGraphicFramePr>
          <p:nvPr>
            <p:extLst>
              <p:ext uri="{D42A27DB-BD31-4B8C-83A1-F6EECF244321}">
                <p14:modId xmlns:p14="http://schemas.microsoft.com/office/powerpoint/2010/main" val="1442238736"/>
              </p:ext>
            </p:extLst>
          </p:nvPr>
        </p:nvGraphicFramePr>
        <p:xfrm>
          <a:off x="3377188" y="4345657"/>
          <a:ext cx="1427568" cy="1741488"/>
        </p:xfrm>
        <a:graphic>
          <a:graphicData uri="http://schemas.openxmlformats.org/drawingml/2006/table">
            <a:tbl>
              <a:tblPr firstRow="1" firstCol="1" bandRow="1">
                <a:tableStyleId>{5C22544A-7EE6-4342-B048-85BDC9FD1C3A}</a:tableStyleId>
              </a:tblPr>
              <a:tblGrid>
                <a:gridCol w="1427568">
                  <a:extLst>
                    <a:ext uri="{9D8B030D-6E8A-4147-A177-3AD203B41FA5}">
                      <a16:colId xmlns:a16="http://schemas.microsoft.com/office/drawing/2014/main" val="4037394897"/>
                    </a:ext>
                  </a:extLst>
                </a:gridCol>
              </a:tblGrid>
              <a:tr h="366395">
                <a:tc>
                  <a:txBody>
                    <a:bodyPr/>
                    <a:lstStyle/>
                    <a:p>
                      <a:pPr algn="ctr">
                        <a:lnSpc>
                          <a:spcPct val="107000"/>
                        </a:lnSpc>
                        <a:spcAft>
                          <a:spcPts val="800"/>
                        </a:spcAft>
                        <a:tabLst>
                          <a:tab pos="1965960" algn="l"/>
                        </a:tabLst>
                      </a:pPr>
                      <a:r>
                        <a:rPr lang="fr-FR" sz="1200" dirty="0">
                          <a:solidFill>
                            <a:schemeClr val="tx1"/>
                          </a:solidFill>
                          <a:effectLst/>
                        </a:rPr>
                        <a:t>Menu</a:t>
                      </a:r>
                      <a:endParaRPr lang="fr-FR"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4440513"/>
                  </a:ext>
                </a:extLst>
              </a:tr>
              <a:tr h="754380">
                <a:tc>
                  <a:txBody>
                    <a:bodyPr/>
                    <a:lstStyle/>
                    <a:p>
                      <a:pPr algn="l">
                        <a:lnSpc>
                          <a:spcPct val="107000"/>
                        </a:lnSpc>
                        <a:spcAft>
                          <a:spcPts val="800"/>
                        </a:spcAft>
                        <a:tabLst>
                          <a:tab pos="1965960" algn="l"/>
                        </a:tabLst>
                      </a:pPr>
                      <a:r>
                        <a:rPr lang="fr-FR" sz="1200" u="sng" dirty="0" err="1">
                          <a:solidFill>
                            <a:schemeClr val="tx1"/>
                          </a:solidFill>
                          <a:effectLst/>
                        </a:rPr>
                        <a:t>ID_Menu</a:t>
                      </a:r>
                      <a:r>
                        <a:rPr lang="fr-FR" sz="1200" u="sng" dirty="0">
                          <a:solidFill>
                            <a:schemeClr val="tx1"/>
                          </a:solidFill>
                          <a:effectLst/>
                        </a:rPr>
                        <a:t> </a:t>
                      </a:r>
                      <a:endParaRPr lang="fr-FR" sz="1100" dirty="0">
                        <a:solidFill>
                          <a:schemeClr val="tx1"/>
                        </a:solidFill>
                        <a:effectLst/>
                      </a:endParaRPr>
                    </a:p>
                    <a:p>
                      <a:pPr algn="l">
                        <a:lnSpc>
                          <a:spcPct val="107000"/>
                        </a:lnSpc>
                        <a:spcAft>
                          <a:spcPts val="800"/>
                        </a:spcAft>
                        <a:tabLst>
                          <a:tab pos="1965960" algn="l"/>
                        </a:tabLst>
                      </a:pPr>
                      <a:r>
                        <a:rPr lang="fr-FR" sz="1200" dirty="0" err="1">
                          <a:solidFill>
                            <a:schemeClr val="tx1"/>
                          </a:solidFill>
                          <a:effectLst/>
                        </a:rPr>
                        <a:t>Date_Menu</a:t>
                      </a:r>
                      <a:r>
                        <a:rPr lang="fr-FR" sz="1200" dirty="0">
                          <a:solidFill>
                            <a:schemeClr val="tx1"/>
                          </a:solidFill>
                          <a:effectLst/>
                        </a:rPr>
                        <a:t> </a:t>
                      </a:r>
                      <a:endParaRPr lang="fr-FR" sz="1100" dirty="0">
                        <a:solidFill>
                          <a:schemeClr val="tx1"/>
                        </a:solidFill>
                        <a:effectLst/>
                      </a:endParaRPr>
                    </a:p>
                    <a:p>
                      <a:pPr algn="l">
                        <a:lnSpc>
                          <a:spcPct val="107000"/>
                        </a:lnSpc>
                        <a:spcAft>
                          <a:spcPts val="800"/>
                        </a:spcAft>
                        <a:tabLst>
                          <a:tab pos="1965960" algn="l"/>
                        </a:tabLst>
                      </a:pPr>
                      <a:r>
                        <a:rPr lang="fr-FR" sz="1200" dirty="0" err="1">
                          <a:solidFill>
                            <a:schemeClr val="tx1"/>
                          </a:solidFill>
                          <a:effectLst/>
                        </a:rPr>
                        <a:t>Nom_Menu</a:t>
                      </a:r>
                      <a:r>
                        <a:rPr lang="fr-FR" sz="1200" dirty="0">
                          <a:solidFill>
                            <a:schemeClr val="tx1"/>
                          </a:solidFill>
                          <a:effectLst/>
                        </a:rPr>
                        <a:t> </a:t>
                      </a:r>
                      <a:endParaRPr lang="fr-FR" sz="1100" dirty="0">
                        <a:solidFill>
                          <a:schemeClr val="tx1"/>
                        </a:solidFill>
                        <a:effectLst/>
                      </a:endParaRPr>
                    </a:p>
                    <a:p>
                      <a:pPr algn="l">
                        <a:lnSpc>
                          <a:spcPct val="107000"/>
                        </a:lnSpc>
                        <a:spcAft>
                          <a:spcPts val="800"/>
                        </a:spcAft>
                        <a:tabLst>
                          <a:tab pos="1965960" algn="l"/>
                        </a:tabLst>
                      </a:pPr>
                      <a:r>
                        <a:rPr lang="fr-FR" sz="1200" dirty="0" err="1">
                          <a:solidFill>
                            <a:schemeClr val="tx1"/>
                          </a:solidFill>
                          <a:effectLst/>
                        </a:rPr>
                        <a:t>Catégorie_Menu</a:t>
                      </a:r>
                      <a:endParaRPr lang="fr-FR" sz="1100" dirty="0">
                        <a:solidFill>
                          <a:schemeClr val="tx1"/>
                        </a:solidFill>
                        <a:effectLst/>
                      </a:endParaRPr>
                    </a:p>
                    <a:p>
                      <a:pPr algn="l">
                        <a:lnSpc>
                          <a:spcPct val="107000"/>
                        </a:lnSpc>
                        <a:spcAft>
                          <a:spcPts val="800"/>
                        </a:spcAft>
                        <a:tabLst>
                          <a:tab pos="1965960" algn="l"/>
                        </a:tabLst>
                      </a:pPr>
                      <a:r>
                        <a:rPr lang="fr-FR" sz="1200" dirty="0">
                          <a:solidFill>
                            <a:schemeClr val="tx1"/>
                          </a:solidFill>
                          <a:effectLst/>
                        </a:rPr>
                        <a:t>#Nom_Plats</a:t>
                      </a:r>
                      <a:endParaRPr lang="fr-FR"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9319091"/>
                  </a:ext>
                </a:extLst>
              </a:tr>
            </a:tbl>
          </a:graphicData>
        </a:graphic>
      </p:graphicFrame>
    </p:spTree>
    <p:extLst>
      <p:ext uri="{BB962C8B-B14F-4D97-AF65-F5344CB8AC3E}">
        <p14:creationId xmlns:p14="http://schemas.microsoft.com/office/powerpoint/2010/main" val="32717198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1000"/>
                                        <p:tgtEl>
                                          <p:spTgt spid="2">
                                            <p:txEl>
                                              <p:pRg st="0" end="0"/>
                                            </p:txEl>
                                          </p:spTgt>
                                        </p:tgtEl>
                                      </p:cBhvr>
                                    </p:animEffect>
                                    <p:anim calcmode="lin" valueType="num">
                                      <p:cBhvr>
                                        <p:cTn id="16"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1000"/>
                                        <p:tgtEl>
                                          <p:spTgt spid="2">
                                            <p:txEl>
                                              <p:pRg st="2" end="2"/>
                                            </p:txEl>
                                          </p:spTgt>
                                        </p:tgtEl>
                                      </p:cBhvr>
                                    </p:animEffect>
                                    <p:anim calcmode="lin" valueType="num">
                                      <p:cBhvr>
                                        <p:cTn id="2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nodeType="after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fade">
                                      <p:cBhvr>
                                        <p:cTn id="33" dur="1000"/>
                                        <p:tgtEl>
                                          <p:spTgt spid="2">
                                            <p:txEl>
                                              <p:pRg st="3" end="3"/>
                                            </p:txEl>
                                          </p:spTgt>
                                        </p:tgtEl>
                                      </p:cBhvr>
                                    </p:animEffect>
                                    <p:anim calcmode="lin" valueType="num">
                                      <p:cBhvr>
                                        <p:cTn id="34"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1000"/>
                                        <p:tgtEl>
                                          <p:spTgt spid="2">
                                            <p:txEl>
                                              <p:pRg st="4" end="4"/>
                                            </p:txEl>
                                          </p:spTgt>
                                        </p:tgtEl>
                                      </p:cBhvr>
                                    </p:animEffect>
                                    <p:anim calcmode="lin" valueType="num">
                                      <p:cBhvr>
                                        <p:cTn id="4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42" presetClass="entr" presetSubtype="0" fill="hold" nodeType="after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animEffect transition="in" filter="fade">
                                      <p:cBhvr>
                                        <p:cTn id="45" dur="1000"/>
                                        <p:tgtEl>
                                          <p:spTgt spid="2">
                                            <p:txEl>
                                              <p:pRg st="5" end="5"/>
                                            </p:txEl>
                                          </p:spTgt>
                                        </p:tgtEl>
                                      </p:cBhvr>
                                    </p:animEffect>
                                    <p:anim calcmode="lin" valueType="num">
                                      <p:cBhvr>
                                        <p:cTn id="4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12" name="Image 11">
            <a:extLst>
              <a:ext uri="{FF2B5EF4-FFF2-40B4-BE49-F238E27FC236}">
                <a16:creationId xmlns:a16="http://schemas.microsoft.com/office/drawing/2014/main" id="{3A8FC36D-22A6-4E75-9722-10EF6BEA9A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15" y="856632"/>
            <a:ext cx="5138436" cy="2827616"/>
          </a:xfrm>
          <a:prstGeom prst="rect">
            <a:avLst/>
          </a:prstGeom>
        </p:spPr>
      </p:pic>
      <p:pic>
        <p:nvPicPr>
          <p:cNvPr id="15" name="Image 14">
            <a:extLst>
              <a:ext uri="{FF2B5EF4-FFF2-40B4-BE49-F238E27FC236}">
                <a16:creationId xmlns:a16="http://schemas.microsoft.com/office/drawing/2014/main" id="{52409431-B612-4135-809E-3B7EF889BF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6767" y="3662635"/>
            <a:ext cx="5145819" cy="2827616"/>
          </a:xfrm>
          <a:prstGeom prst="rect">
            <a:avLst/>
          </a:prstGeom>
        </p:spPr>
      </p:pic>
      <p:pic>
        <p:nvPicPr>
          <p:cNvPr id="17" name="Image 16">
            <a:extLst>
              <a:ext uri="{FF2B5EF4-FFF2-40B4-BE49-F238E27FC236}">
                <a16:creationId xmlns:a16="http://schemas.microsoft.com/office/drawing/2014/main" id="{C5855868-4A2A-498A-B198-3886696C4A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1445" y="856632"/>
            <a:ext cx="4791141" cy="2638400"/>
          </a:xfrm>
          <a:prstGeom prst="rect">
            <a:avLst/>
          </a:prstGeom>
        </p:spPr>
      </p:pic>
      <p:pic>
        <p:nvPicPr>
          <p:cNvPr id="19" name="Image 18">
            <a:extLst>
              <a:ext uri="{FF2B5EF4-FFF2-40B4-BE49-F238E27FC236}">
                <a16:creationId xmlns:a16="http://schemas.microsoft.com/office/drawing/2014/main" id="{ECD768AF-8A60-45E3-9478-1E667FEB4D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415" y="3821807"/>
            <a:ext cx="4856150" cy="2668444"/>
          </a:xfrm>
          <a:prstGeom prst="rect">
            <a:avLst/>
          </a:prstGeom>
        </p:spPr>
      </p:pic>
      <p:sp>
        <p:nvSpPr>
          <p:cNvPr id="8" name="Rectangle 7">
            <a:extLst>
              <a:ext uri="{FF2B5EF4-FFF2-40B4-BE49-F238E27FC236}">
                <a16:creationId xmlns:a16="http://schemas.microsoft.com/office/drawing/2014/main" id="{C46D8DF0-0E6C-4722-AA26-C885DDAF89AB}"/>
              </a:ext>
            </a:extLst>
          </p:cNvPr>
          <p:cNvSpPr/>
          <p:nvPr/>
        </p:nvSpPr>
        <p:spPr>
          <a:xfrm>
            <a:off x="11348945" y="6180152"/>
            <a:ext cx="961086" cy="923330"/>
          </a:xfrm>
          <a:prstGeom prst="rect">
            <a:avLst/>
          </a:prstGeom>
          <a:noFill/>
        </p:spPr>
        <p:txBody>
          <a:bodyPr wrap="square" lIns="91440" tIns="45720" rIns="91440" bIns="45720">
            <a:spAutoFit/>
          </a:bodyPr>
          <a:lstStyle/>
          <a:p>
            <a:pPr algn="ctr"/>
            <a:r>
              <a:rPr lang="fr-FR" sz="5400" b="0" cap="none" spc="0" dirty="0">
                <a:ln w="0"/>
                <a:solidFill>
                  <a:schemeClr val="tx1"/>
                </a:solidFill>
                <a:effectLst>
                  <a:outerShdw blurRad="38100" dist="19050" dir="2700000" algn="tl" rotWithShape="0">
                    <a:schemeClr val="dk1">
                      <a:alpha val="40000"/>
                    </a:schemeClr>
                  </a:outerShdw>
                </a:effectLst>
              </a:rPr>
              <a:t>14</a:t>
            </a:r>
          </a:p>
        </p:txBody>
      </p:sp>
    </p:spTree>
    <p:extLst>
      <p:ext uri="{BB962C8B-B14F-4D97-AF65-F5344CB8AC3E}">
        <p14:creationId xmlns:p14="http://schemas.microsoft.com/office/powerpoint/2010/main" val="12284605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576205"/>
            <a:ext cx="7943179" cy="769441"/>
          </a:xfrm>
          <a:prstGeom prst="rect">
            <a:avLst/>
          </a:prstGeom>
          <a:noFill/>
        </p:spPr>
        <p:txBody>
          <a:bodyPr wrap="square" rtlCol="0" anchor="ctr">
            <a:spAutoFit/>
          </a:bodyPr>
          <a:lstStyle/>
          <a:p>
            <a:pPr algn="ctr"/>
            <a:r>
              <a:rPr lang="en-US" altLang="ko-KR" sz="4400" b="1" dirty="0">
                <a:solidFill>
                  <a:schemeClr val="tx1"/>
                </a:solidFill>
                <a:latin typeface="+mj-lt"/>
                <a:cs typeface="Arial" pitchFamily="34" charset="0"/>
              </a:rPr>
              <a:t>Gestion </a:t>
            </a:r>
            <a:r>
              <a:rPr lang="en-US" altLang="ko-KR" sz="4400" b="1" dirty="0" err="1">
                <a:latin typeface="+mj-lt"/>
                <a:cs typeface="Arial" pitchFamily="34" charset="0"/>
              </a:rPr>
              <a:t>Fournisseur</a:t>
            </a:r>
            <a:endParaRPr lang="en-US" altLang="ko-KR" sz="4400" b="1" dirty="0">
              <a:solidFill>
                <a:schemeClr val="tx1"/>
              </a:solidFill>
              <a:latin typeface="+mj-lt"/>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2" name="ZoneTexte 1">
            <a:extLst>
              <a:ext uri="{FF2B5EF4-FFF2-40B4-BE49-F238E27FC236}">
                <a16:creationId xmlns:a16="http://schemas.microsoft.com/office/drawing/2014/main" id="{E53CF678-E516-4E88-BD35-4E95D3B45941}"/>
              </a:ext>
            </a:extLst>
          </p:cNvPr>
          <p:cNvSpPr txBox="1"/>
          <p:nvPr/>
        </p:nvSpPr>
        <p:spPr>
          <a:xfrm>
            <a:off x="667476" y="1244046"/>
            <a:ext cx="6780354" cy="1938992"/>
          </a:xfrm>
          <a:prstGeom prst="rect">
            <a:avLst/>
          </a:prstGeom>
          <a:noFill/>
        </p:spPr>
        <p:txBody>
          <a:bodyPr wrap="square" rtlCol="0">
            <a:spAutoFit/>
          </a:bodyPr>
          <a:lstStyle/>
          <a:p>
            <a:pPr marL="285750" indent="-285750">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R</a:t>
            </a:r>
            <a:r>
              <a:rPr lang="fr-FR" sz="2400" dirty="0">
                <a:effectLst/>
                <a:latin typeface="Calibri" panose="020F0502020204030204" pitchFamily="34" charset="0"/>
                <a:ea typeface="Calibri" panose="020F0502020204030204" pitchFamily="34" charset="0"/>
                <a:cs typeface="Calibri" panose="020F0502020204030204" pitchFamily="34" charset="0"/>
              </a:rPr>
              <a:t>éservée au gérant de l’inventaire.</a:t>
            </a:r>
          </a:p>
          <a:p>
            <a:pPr marL="285750" indent="-285750">
              <a:buFont typeface="Arial" panose="020B0604020202020204" pitchFamily="34" charset="0"/>
              <a:buChar char="•"/>
            </a:pPr>
            <a:r>
              <a:rPr lang="fr-FR" sz="2400" dirty="0">
                <a:effectLst/>
                <a:latin typeface="Calibri" panose="020F0502020204030204" pitchFamily="34" charset="0"/>
                <a:ea typeface="Calibri" panose="020F0502020204030204" pitchFamily="34" charset="0"/>
                <a:cs typeface="Calibri" panose="020F0502020204030204" pitchFamily="34" charset="0"/>
              </a:rPr>
              <a:t>Gère liste de fournisseurs</a:t>
            </a:r>
          </a:p>
          <a:p>
            <a:pPr marL="285750" indent="-285750">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R</a:t>
            </a:r>
            <a:r>
              <a:rPr lang="fr-FR" sz="2400" dirty="0">
                <a:effectLst/>
                <a:latin typeface="Calibri" panose="020F0502020204030204" pitchFamily="34" charset="0"/>
                <a:ea typeface="Calibri" panose="020F0502020204030204" pitchFamily="34" charset="0"/>
                <a:cs typeface="Calibri" panose="020F0502020204030204" pitchFamily="34" charset="0"/>
              </a:rPr>
              <a:t>echerches avancées </a:t>
            </a:r>
          </a:p>
          <a:p>
            <a:pPr marL="285750" indent="-285750">
              <a:buFont typeface="Arial" panose="020B0604020202020204" pitchFamily="34" charset="0"/>
              <a:buChar char="•"/>
            </a:pPr>
            <a:r>
              <a:rPr lang="fr-FR" sz="2400" dirty="0">
                <a:latin typeface="Calibri" panose="020F0502020204030204" pitchFamily="34" charset="0"/>
                <a:ea typeface="Calibri" panose="020F0502020204030204" pitchFamily="34" charset="0"/>
                <a:cs typeface="Calibri" panose="020F0502020204030204" pitchFamily="34" charset="0"/>
              </a:rPr>
              <a:t>T</a:t>
            </a:r>
            <a:r>
              <a:rPr lang="fr-FR" sz="2400" dirty="0">
                <a:effectLst/>
                <a:latin typeface="Calibri" panose="020F0502020204030204" pitchFamily="34" charset="0"/>
                <a:ea typeface="Calibri" panose="020F0502020204030204" pitchFamily="34" charset="0"/>
                <a:cs typeface="Calibri" panose="020F0502020204030204" pitchFamily="34" charset="0"/>
              </a:rPr>
              <a:t>ri de données</a:t>
            </a:r>
          </a:p>
          <a:p>
            <a:pPr marL="285750" indent="-285750">
              <a:buFont typeface="Arial" panose="020B0604020202020204" pitchFamily="34" charset="0"/>
              <a:buChar char="•"/>
            </a:pPr>
            <a:r>
              <a:rPr lang="fr-FR" sz="2400" dirty="0">
                <a:effectLst/>
                <a:latin typeface="Calibri" panose="020F0502020204030204" pitchFamily="34" charset="0"/>
                <a:ea typeface="Calibri" panose="020F0502020204030204" pitchFamily="34" charset="0"/>
                <a:cs typeface="Calibri" panose="020F0502020204030204" pitchFamily="34" charset="0"/>
              </a:rPr>
              <a:t>Trouver des produits au prix le plus bas du marché.</a:t>
            </a:r>
            <a:endParaRPr lang="fr-FR"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ZoneTexte 2">
            <a:extLst>
              <a:ext uri="{FF2B5EF4-FFF2-40B4-BE49-F238E27FC236}">
                <a16:creationId xmlns:a16="http://schemas.microsoft.com/office/drawing/2014/main" id="{4CA7254B-C2FF-414C-BD4D-97A9AAD6B48E}"/>
              </a:ext>
            </a:extLst>
          </p:cNvPr>
          <p:cNvSpPr txBox="1"/>
          <p:nvPr/>
        </p:nvSpPr>
        <p:spPr>
          <a:xfrm>
            <a:off x="8709891" y="5056861"/>
            <a:ext cx="2056973" cy="369332"/>
          </a:xfrm>
          <a:prstGeom prst="rect">
            <a:avLst/>
          </a:prstGeom>
          <a:noFill/>
        </p:spPr>
        <p:txBody>
          <a:bodyPr wrap="none" rtlCol="0">
            <a:spAutoFit/>
          </a:bodyPr>
          <a:lstStyle/>
          <a:p>
            <a:r>
              <a:rPr lang="fr-FR" dirty="0"/>
              <a:t>Cheikh Mahmoud</a:t>
            </a:r>
          </a:p>
        </p:txBody>
      </p:sp>
      <p:pic>
        <p:nvPicPr>
          <p:cNvPr id="7" name="Espace réservé pour une image  21">
            <a:extLst>
              <a:ext uri="{FF2B5EF4-FFF2-40B4-BE49-F238E27FC236}">
                <a16:creationId xmlns:a16="http://schemas.microsoft.com/office/drawing/2014/main" id="{B888B984-87BC-4293-A4AF-BC2DCAAA1631}"/>
              </a:ext>
            </a:extLst>
          </p:cNvPr>
          <p:cNvPicPr>
            <a:picLocks noChangeAspect="1"/>
          </p:cNvPicPr>
          <p:nvPr/>
        </p:nvPicPr>
        <p:blipFill>
          <a:blip r:embed="rId4">
            <a:extLst>
              <a:ext uri="{28A0092B-C50C-407E-A947-70E740481C1C}">
                <a14:useLocalDpi xmlns:a14="http://schemas.microsoft.com/office/drawing/2010/main" val="0"/>
              </a:ext>
            </a:extLst>
          </a:blip>
          <a:srcRect l="6966" r="6966"/>
          <a:stretch>
            <a:fillRect/>
          </a:stretch>
        </p:blipFill>
        <p:spPr>
          <a:xfrm>
            <a:off x="8134348" y="1941392"/>
            <a:ext cx="3001648" cy="300164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p:spPr>
      </p:pic>
      <p:sp>
        <p:nvSpPr>
          <p:cNvPr id="8" name="Rectangle 7">
            <a:extLst>
              <a:ext uri="{FF2B5EF4-FFF2-40B4-BE49-F238E27FC236}">
                <a16:creationId xmlns:a16="http://schemas.microsoft.com/office/drawing/2014/main" id="{77319892-08B0-418B-A511-24C66C936DAA}"/>
              </a:ext>
            </a:extLst>
          </p:cNvPr>
          <p:cNvSpPr/>
          <p:nvPr/>
        </p:nvSpPr>
        <p:spPr>
          <a:xfrm>
            <a:off x="11348945" y="6180152"/>
            <a:ext cx="961086" cy="923330"/>
          </a:xfrm>
          <a:prstGeom prst="rect">
            <a:avLst/>
          </a:prstGeom>
          <a:noFill/>
        </p:spPr>
        <p:txBody>
          <a:bodyPr wrap="square" lIns="91440" tIns="45720" rIns="91440" bIns="45720">
            <a:spAutoFit/>
          </a:bodyPr>
          <a:lstStyle/>
          <a:p>
            <a:pPr algn="ctr"/>
            <a:r>
              <a:rPr lang="fr-FR" sz="5400" b="0" cap="none" spc="0" dirty="0">
                <a:ln w="0"/>
                <a:solidFill>
                  <a:schemeClr val="tx1"/>
                </a:solidFill>
                <a:effectLst>
                  <a:outerShdw blurRad="38100" dist="19050" dir="2700000" algn="tl" rotWithShape="0">
                    <a:schemeClr val="dk1">
                      <a:alpha val="40000"/>
                    </a:schemeClr>
                  </a:outerShdw>
                </a:effectLst>
              </a:rPr>
              <a:t>15</a:t>
            </a:r>
          </a:p>
        </p:txBody>
      </p:sp>
      <p:graphicFrame>
        <p:nvGraphicFramePr>
          <p:cNvPr id="6" name="Tableau 5">
            <a:extLst>
              <a:ext uri="{FF2B5EF4-FFF2-40B4-BE49-F238E27FC236}">
                <a16:creationId xmlns:a16="http://schemas.microsoft.com/office/drawing/2014/main" id="{97CFA8B2-9A3D-4729-A160-78B29F96348B}"/>
              </a:ext>
            </a:extLst>
          </p:cNvPr>
          <p:cNvGraphicFramePr>
            <a:graphicFrameLocks noGrp="1"/>
          </p:cNvGraphicFramePr>
          <p:nvPr>
            <p:extLst>
              <p:ext uri="{D42A27DB-BD31-4B8C-83A1-F6EECF244321}">
                <p14:modId xmlns:p14="http://schemas.microsoft.com/office/powerpoint/2010/main" val="3827898809"/>
              </p:ext>
            </p:extLst>
          </p:nvPr>
        </p:nvGraphicFramePr>
        <p:xfrm>
          <a:off x="776122" y="4376815"/>
          <a:ext cx="1693863" cy="1729423"/>
        </p:xfrm>
        <a:graphic>
          <a:graphicData uri="http://schemas.openxmlformats.org/drawingml/2006/table">
            <a:tbl>
              <a:tblPr firstRow="1" firstCol="1" bandRow="1">
                <a:tableStyleId>{5C22544A-7EE6-4342-B048-85BDC9FD1C3A}</a:tableStyleId>
              </a:tblPr>
              <a:tblGrid>
                <a:gridCol w="1693863">
                  <a:extLst>
                    <a:ext uri="{9D8B030D-6E8A-4147-A177-3AD203B41FA5}">
                      <a16:colId xmlns:a16="http://schemas.microsoft.com/office/drawing/2014/main" val="907571036"/>
                    </a:ext>
                  </a:extLst>
                </a:gridCol>
              </a:tblGrid>
              <a:tr h="354330">
                <a:tc>
                  <a:txBody>
                    <a:bodyPr/>
                    <a:lstStyle/>
                    <a:p>
                      <a:pPr algn="ctr">
                        <a:lnSpc>
                          <a:spcPct val="107000"/>
                        </a:lnSpc>
                        <a:spcAft>
                          <a:spcPts val="800"/>
                        </a:spcAft>
                        <a:tabLst>
                          <a:tab pos="1965960" algn="l"/>
                        </a:tabLst>
                      </a:pPr>
                      <a:r>
                        <a:rPr lang="fr-FR" sz="1200" dirty="0">
                          <a:solidFill>
                            <a:schemeClr val="tx1"/>
                          </a:solidFill>
                          <a:effectLst/>
                        </a:rPr>
                        <a:t>Fournisseur</a:t>
                      </a:r>
                      <a:endParaRPr lang="fr-FR"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8603885"/>
                  </a:ext>
                </a:extLst>
              </a:tr>
              <a:tr h="795020">
                <a:tc>
                  <a:txBody>
                    <a:bodyPr/>
                    <a:lstStyle/>
                    <a:p>
                      <a:pPr algn="l">
                        <a:lnSpc>
                          <a:spcPct val="107000"/>
                        </a:lnSpc>
                        <a:spcAft>
                          <a:spcPts val="800"/>
                        </a:spcAft>
                        <a:tabLst>
                          <a:tab pos="1965960" algn="l"/>
                        </a:tabLst>
                      </a:pPr>
                      <a:r>
                        <a:rPr lang="fr-FR" sz="1200" u="sng" dirty="0" err="1">
                          <a:solidFill>
                            <a:schemeClr val="tx1"/>
                          </a:solidFill>
                          <a:effectLst/>
                        </a:rPr>
                        <a:t>ID_Fournisseur</a:t>
                      </a:r>
                      <a:endParaRPr lang="fr-FR" sz="1100" dirty="0">
                        <a:solidFill>
                          <a:schemeClr val="tx1"/>
                        </a:solidFill>
                        <a:effectLst/>
                      </a:endParaRPr>
                    </a:p>
                    <a:p>
                      <a:pPr algn="l">
                        <a:lnSpc>
                          <a:spcPct val="107000"/>
                        </a:lnSpc>
                        <a:spcAft>
                          <a:spcPts val="800"/>
                        </a:spcAft>
                        <a:tabLst>
                          <a:tab pos="1965960" algn="l"/>
                        </a:tabLst>
                      </a:pPr>
                      <a:r>
                        <a:rPr lang="fr-FR" sz="1200" dirty="0" err="1">
                          <a:solidFill>
                            <a:schemeClr val="tx1"/>
                          </a:solidFill>
                          <a:effectLst/>
                        </a:rPr>
                        <a:t>Nom_Fournisseur</a:t>
                      </a:r>
                      <a:endParaRPr lang="fr-FR" sz="1100" dirty="0">
                        <a:solidFill>
                          <a:schemeClr val="tx1"/>
                        </a:solidFill>
                        <a:effectLst/>
                      </a:endParaRPr>
                    </a:p>
                    <a:p>
                      <a:pPr algn="l">
                        <a:lnSpc>
                          <a:spcPct val="107000"/>
                        </a:lnSpc>
                        <a:spcAft>
                          <a:spcPts val="800"/>
                        </a:spcAft>
                        <a:tabLst>
                          <a:tab pos="1965960" algn="l"/>
                        </a:tabLst>
                      </a:pPr>
                      <a:r>
                        <a:rPr lang="fr-FR" sz="1200" dirty="0" err="1">
                          <a:solidFill>
                            <a:schemeClr val="tx1"/>
                          </a:solidFill>
                          <a:effectLst/>
                        </a:rPr>
                        <a:t>Num_Fournisseur</a:t>
                      </a:r>
                      <a:endParaRPr lang="fr-FR" sz="1100" dirty="0">
                        <a:solidFill>
                          <a:schemeClr val="tx1"/>
                        </a:solidFill>
                        <a:effectLst/>
                      </a:endParaRPr>
                    </a:p>
                    <a:p>
                      <a:pPr algn="l">
                        <a:lnSpc>
                          <a:spcPct val="107000"/>
                        </a:lnSpc>
                        <a:spcAft>
                          <a:spcPts val="800"/>
                        </a:spcAft>
                        <a:tabLst>
                          <a:tab pos="1965960" algn="l"/>
                        </a:tabLst>
                      </a:pPr>
                      <a:r>
                        <a:rPr lang="fr-FR" sz="1200" dirty="0" err="1">
                          <a:solidFill>
                            <a:schemeClr val="tx1"/>
                          </a:solidFill>
                          <a:effectLst/>
                        </a:rPr>
                        <a:t>Email_Fournisseur</a:t>
                      </a:r>
                      <a:r>
                        <a:rPr lang="fr-FR" sz="1200" dirty="0">
                          <a:solidFill>
                            <a:schemeClr val="tx1"/>
                          </a:solidFill>
                          <a:effectLst/>
                        </a:rPr>
                        <a:t> </a:t>
                      </a:r>
                      <a:endParaRPr lang="fr-FR" sz="1100" dirty="0">
                        <a:solidFill>
                          <a:schemeClr val="tx1"/>
                        </a:solidFill>
                        <a:effectLst/>
                      </a:endParaRPr>
                    </a:p>
                    <a:p>
                      <a:pPr algn="l">
                        <a:lnSpc>
                          <a:spcPct val="107000"/>
                        </a:lnSpc>
                        <a:spcAft>
                          <a:spcPts val="800"/>
                        </a:spcAft>
                        <a:tabLst>
                          <a:tab pos="1965960" algn="l"/>
                        </a:tabLst>
                      </a:pPr>
                      <a:r>
                        <a:rPr lang="fr-FR" sz="1200" dirty="0">
                          <a:solidFill>
                            <a:schemeClr val="tx1"/>
                          </a:solidFill>
                          <a:effectLst/>
                        </a:rPr>
                        <a:t> </a:t>
                      </a:r>
                      <a:endParaRPr lang="fr-FR"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80385354"/>
                  </a:ext>
                </a:extLst>
              </a:tr>
            </a:tbl>
          </a:graphicData>
        </a:graphic>
      </p:graphicFrame>
      <p:graphicFrame>
        <p:nvGraphicFramePr>
          <p:cNvPr id="9" name="Tableau 8">
            <a:extLst>
              <a:ext uri="{FF2B5EF4-FFF2-40B4-BE49-F238E27FC236}">
                <a16:creationId xmlns:a16="http://schemas.microsoft.com/office/drawing/2014/main" id="{080DD87F-E7C6-4256-85BB-659D07BC6318}"/>
              </a:ext>
            </a:extLst>
          </p:cNvPr>
          <p:cNvGraphicFramePr>
            <a:graphicFrameLocks noGrp="1"/>
          </p:cNvGraphicFramePr>
          <p:nvPr>
            <p:extLst>
              <p:ext uri="{D42A27DB-BD31-4B8C-83A1-F6EECF244321}">
                <p14:modId xmlns:p14="http://schemas.microsoft.com/office/powerpoint/2010/main" val="2239976741"/>
              </p:ext>
            </p:extLst>
          </p:nvPr>
        </p:nvGraphicFramePr>
        <p:xfrm>
          <a:off x="4874073" y="4376815"/>
          <a:ext cx="1902055" cy="1172369"/>
        </p:xfrm>
        <a:graphic>
          <a:graphicData uri="http://schemas.openxmlformats.org/drawingml/2006/table">
            <a:tbl>
              <a:tblPr firstRow="1" firstCol="1" bandRow="1">
                <a:tableStyleId>{5C22544A-7EE6-4342-B048-85BDC9FD1C3A}</a:tableStyleId>
              </a:tblPr>
              <a:tblGrid>
                <a:gridCol w="1902055">
                  <a:extLst>
                    <a:ext uri="{9D8B030D-6E8A-4147-A177-3AD203B41FA5}">
                      <a16:colId xmlns:a16="http://schemas.microsoft.com/office/drawing/2014/main" val="536477423"/>
                    </a:ext>
                  </a:extLst>
                </a:gridCol>
              </a:tblGrid>
              <a:tr h="361426">
                <a:tc>
                  <a:txBody>
                    <a:bodyPr/>
                    <a:lstStyle/>
                    <a:p>
                      <a:pPr algn="ctr">
                        <a:lnSpc>
                          <a:spcPct val="107000"/>
                        </a:lnSpc>
                        <a:spcAft>
                          <a:spcPts val="800"/>
                        </a:spcAft>
                        <a:tabLst>
                          <a:tab pos="1965960" algn="l"/>
                        </a:tabLst>
                      </a:pPr>
                      <a:r>
                        <a:rPr lang="fr-FR" sz="1200" dirty="0">
                          <a:solidFill>
                            <a:schemeClr val="tx1"/>
                          </a:solidFill>
                          <a:effectLst/>
                        </a:rPr>
                        <a:t>Commande</a:t>
                      </a:r>
                      <a:endParaRPr lang="fr-FR"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75219389"/>
                  </a:ext>
                </a:extLst>
              </a:tr>
              <a:tr h="810943">
                <a:tc>
                  <a:txBody>
                    <a:bodyPr/>
                    <a:lstStyle/>
                    <a:p>
                      <a:pPr algn="l">
                        <a:lnSpc>
                          <a:spcPct val="107000"/>
                        </a:lnSpc>
                        <a:spcAft>
                          <a:spcPts val="800"/>
                        </a:spcAft>
                        <a:tabLst>
                          <a:tab pos="1965960" algn="l"/>
                        </a:tabLst>
                      </a:pPr>
                      <a:r>
                        <a:rPr lang="fr-FR" sz="1200" u="sng" dirty="0" err="1">
                          <a:solidFill>
                            <a:schemeClr val="tx1"/>
                          </a:solidFill>
                          <a:effectLst/>
                        </a:rPr>
                        <a:t>ID_Commande</a:t>
                      </a:r>
                      <a:endParaRPr lang="fr-FR" sz="1100" dirty="0">
                        <a:solidFill>
                          <a:schemeClr val="tx1"/>
                        </a:solidFill>
                        <a:effectLst/>
                      </a:endParaRPr>
                    </a:p>
                    <a:p>
                      <a:pPr algn="l">
                        <a:lnSpc>
                          <a:spcPct val="107000"/>
                        </a:lnSpc>
                        <a:spcAft>
                          <a:spcPts val="800"/>
                        </a:spcAft>
                        <a:tabLst>
                          <a:tab pos="1965960" algn="l"/>
                        </a:tabLst>
                      </a:pPr>
                      <a:r>
                        <a:rPr lang="fr-FR" sz="1200" dirty="0">
                          <a:solidFill>
                            <a:schemeClr val="tx1"/>
                          </a:solidFill>
                          <a:effectLst/>
                        </a:rPr>
                        <a:t>#ID_Fournisseur</a:t>
                      </a:r>
                      <a:endParaRPr lang="fr-FR"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89293271"/>
                  </a:ext>
                </a:extLst>
              </a:tr>
            </a:tbl>
          </a:graphicData>
        </a:graphic>
      </p:graphicFrame>
      <p:graphicFrame>
        <p:nvGraphicFramePr>
          <p:cNvPr id="10" name="Tableau 9">
            <a:extLst>
              <a:ext uri="{FF2B5EF4-FFF2-40B4-BE49-F238E27FC236}">
                <a16:creationId xmlns:a16="http://schemas.microsoft.com/office/drawing/2014/main" id="{93D422B8-805C-4314-885C-23F2BF756407}"/>
              </a:ext>
            </a:extLst>
          </p:cNvPr>
          <p:cNvGraphicFramePr>
            <a:graphicFrameLocks noGrp="1"/>
          </p:cNvGraphicFramePr>
          <p:nvPr>
            <p:extLst>
              <p:ext uri="{D42A27DB-BD31-4B8C-83A1-F6EECF244321}">
                <p14:modId xmlns:p14="http://schemas.microsoft.com/office/powerpoint/2010/main" val="105053852"/>
              </p:ext>
            </p:extLst>
          </p:nvPr>
        </p:nvGraphicFramePr>
        <p:xfrm>
          <a:off x="2771544" y="4376815"/>
          <a:ext cx="1902055" cy="1149350"/>
        </p:xfrm>
        <a:graphic>
          <a:graphicData uri="http://schemas.openxmlformats.org/drawingml/2006/table">
            <a:tbl>
              <a:tblPr firstRow="1" firstCol="1" bandRow="1">
                <a:tableStyleId>{5C22544A-7EE6-4342-B048-85BDC9FD1C3A}</a:tableStyleId>
              </a:tblPr>
              <a:tblGrid>
                <a:gridCol w="1902055">
                  <a:extLst>
                    <a:ext uri="{9D8B030D-6E8A-4147-A177-3AD203B41FA5}">
                      <a16:colId xmlns:a16="http://schemas.microsoft.com/office/drawing/2014/main" val="1220761642"/>
                    </a:ext>
                  </a:extLst>
                </a:gridCol>
              </a:tblGrid>
              <a:tr h="354330">
                <a:tc>
                  <a:txBody>
                    <a:bodyPr/>
                    <a:lstStyle/>
                    <a:p>
                      <a:pPr algn="ctr">
                        <a:lnSpc>
                          <a:spcPct val="107000"/>
                        </a:lnSpc>
                        <a:spcAft>
                          <a:spcPts val="800"/>
                        </a:spcAft>
                        <a:tabLst>
                          <a:tab pos="1965960" algn="l"/>
                        </a:tabLst>
                      </a:pPr>
                      <a:r>
                        <a:rPr lang="fr-FR" sz="1200" dirty="0" err="1">
                          <a:solidFill>
                            <a:schemeClr val="tx1"/>
                          </a:solidFill>
                          <a:effectLst/>
                        </a:rPr>
                        <a:t>ListeCommandeStock</a:t>
                      </a:r>
                      <a:endParaRPr lang="fr-FR"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9422352"/>
                  </a:ext>
                </a:extLst>
              </a:tr>
              <a:tr h="795020">
                <a:tc>
                  <a:txBody>
                    <a:bodyPr/>
                    <a:lstStyle/>
                    <a:p>
                      <a:pPr algn="ctr">
                        <a:lnSpc>
                          <a:spcPct val="107000"/>
                        </a:lnSpc>
                        <a:spcAft>
                          <a:spcPts val="800"/>
                        </a:spcAft>
                        <a:tabLst>
                          <a:tab pos="1965960" algn="l"/>
                        </a:tabLst>
                      </a:pPr>
                      <a:r>
                        <a:rPr lang="fr-FR" sz="1200" u="sng" dirty="0">
                          <a:solidFill>
                            <a:schemeClr val="tx1"/>
                          </a:solidFill>
                          <a:effectLst/>
                        </a:rPr>
                        <a:t>#ID_Fournisseur</a:t>
                      </a:r>
                      <a:endParaRPr lang="fr-FR" sz="1100" u="sng" dirty="0">
                        <a:solidFill>
                          <a:schemeClr val="tx1"/>
                        </a:solidFill>
                        <a:effectLst/>
                      </a:endParaRPr>
                    </a:p>
                    <a:p>
                      <a:pPr algn="ctr">
                        <a:lnSpc>
                          <a:spcPct val="107000"/>
                        </a:lnSpc>
                        <a:spcAft>
                          <a:spcPts val="800"/>
                        </a:spcAft>
                        <a:tabLst>
                          <a:tab pos="1965960" algn="l"/>
                        </a:tabLst>
                      </a:pPr>
                      <a:r>
                        <a:rPr lang="fr-FR" sz="1200" u="sng" dirty="0">
                          <a:solidFill>
                            <a:schemeClr val="tx1"/>
                          </a:solidFill>
                          <a:effectLst/>
                        </a:rPr>
                        <a:t>#Nom_Produit</a:t>
                      </a:r>
                      <a:endParaRPr lang="fr-FR" sz="1100" u="sng" dirty="0">
                        <a:solidFill>
                          <a:schemeClr val="tx1"/>
                        </a:solidFill>
                        <a:effectLst/>
                      </a:endParaRPr>
                    </a:p>
                    <a:p>
                      <a:pPr algn="ctr">
                        <a:lnSpc>
                          <a:spcPct val="107000"/>
                        </a:lnSpc>
                        <a:spcAft>
                          <a:spcPts val="800"/>
                        </a:spcAft>
                        <a:tabLst>
                          <a:tab pos="1965960" algn="l"/>
                        </a:tabLst>
                      </a:pPr>
                      <a:r>
                        <a:rPr lang="fr-FR" sz="1200" dirty="0">
                          <a:solidFill>
                            <a:schemeClr val="tx1"/>
                          </a:solidFill>
                          <a:effectLst/>
                        </a:rPr>
                        <a:t>Prix</a:t>
                      </a:r>
                      <a:endParaRPr lang="fr-FR"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92683651"/>
                  </a:ext>
                </a:extLst>
              </a:tr>
            </a:tbl>
          </a:graphicData>
        </a:graphic>
      </p:graphicFrame>
    </p:spTree>
    <p:extLst>
      <p:ext uri="{BB962C8B-B14F-4D97-AF65-F5344CB8AC3E}">
        <p14:creationId xmlns:p14="http://schemas.microsoft.com/office/powerpoint/2010/main" val="17843860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1000"/>
                                        <p:tgtEl>
                                          <p:spTgt spid="2">
                                            <p:txEl>
                                              <p:pRg st="0" end="0"/>
                                            </p:txEl>
                                          </p:spTgt>
                                        </p:tgtEl>
                                      </p:cBhvr>
                                    </p:animEffect>
                                    <p:anim calcmode="lin" valueType="num">
                                      <p:cBhvr>
                                        <p:cTn id="16"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1000"/>
                                        <p:tgtEl>
                                          <p:spTgt spid="2">
                                            <p:txEl>
                                              <p:pRg st="2" end="2"/>
                                            </p:txEl>
                                          </p:spTgt>
                                        </p:tgtEl>
                                      </p:cBhvr>
                                    </p:animEffect>
                                    <p:anim calcmode="lin" valueType="num">
                                      <p:cBhvr>
                                        <p:cTn id="2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nodeType="after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fade">
                                      <p:cBhvr>
                                        <p:cTn id="33" dur="1000"/>
                                        <p:tgtEl>
                                          <p:spTgt spid="2">
                                            <p:txEl>
                                              <p:pRg st="3" end="3"/>
                                            </p:txEl>
                                          </p:spTgt>
                                        </p:tgtEl>
                                      </p:cBhvr>
                                    </p:animEffect>
                                    <p:anim calcmode="lin" valueType="num">
                                      <p:cBhvr>
                                        <p:cTn id="34"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1000"/>
                                        <p:tgtEl>
                                          <p:spTgt spid="2">
                                            <p:txEl>
                                              <p:pRg st="4" end="4"/>
                                            </p:txEl>
                                          </p:spTgt>
                                        </p:tgtEl>
                                      </p:cBhvr>
                                    </p:animEffect>
                                    <p:anim calcmode="lin" valueType="num">
                                      <p:cBhvr>
                                        <p:cTn id="4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3" name="Image 2">
            <a:extLst>
              <a:ext uri="{FF2B5EF4-FFF2-40B4-BE49-F238E27FC236}">
                <a16:creationId xmlns:a16="http://schemas.microsoft.com/office/drawing/2014/main" id="{AA473671-BBCD-4257-8E8E-033FE850EE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6726" y="767859"/>
            <a:ext cx="4395649" cy="2415399"/>
          </a:xfrm>
          <a:prstGeom prst="rect">
            <a:avLst/>
          </a:prstGeom>
        </p:spPr>
      </p:pic>
      <p:pic>
        <p:nvPicPr>
          <p:cNvPr id="6" name="Image 5">
            <a:extLst>
              <a:ext uri="{FF2B5EF4-FFF2-40B4-BE49-F238E27FC236}">
                <a16:creationId xmlns:a16="http://schemas.microsoft.com/office/drawing/2014/main" id="{D9A0517C-5A97-4511-9F46-34A4A1869A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419" y="1923348"/>
            <a:ext cx="5468310" cy="3011304"/>
          </a:xfrm>
          <a:prstGeom prst="rect">
            <a:avLst/>
          </a:prstGeom>
        </p:spPr>
      </p:pic>
      <p:pic>
        <p:nvPicPr>
          <p:cNvPr id="8" name="Image 7">
            <a:extLst>
              <a:ext uri="{FF2B5EF4-FFF2-40B4-BE49-F238E27FC236}">
                <a16:creationId xmlns:a16="http://schemas.microsoft.com/office/drawing/2014/main" id="{CDACBD72-8DF7-4E36-AF46-EAB87C8F3A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2271" y="3429000"/>
            <a:ext cx="5480104" cy="3011305"/>
          </a:xfrm>
          <a:prstGeom prst="rect">
            <a:avLst/>
          </a:prstGeom>
        </p:spPr>
      </p:pic>
      <p:sp>
        <p:nvSpPr>
          <p:cNvPr id="7" name="Rectangle 6">
            <a:extLst>
              <a:ext uri="{FF2B5EF4-FFF2-40B4-BE49-F238E27FC236}">
                <a16:creationId xmlns:a16="http://schemas.microsoft.com/office/drawing/2014/main" id="{91BF2736-0EB3-4C73-B62F-9D398974375D}"/>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16</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0379214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522865"/>
            <a:ext cx="7943179" cy="769441"/>
          </a:xfrm>
          <a:prstGeom prst="rect">
            <a:avLst/>
          </a:prstGeom>
          <a:noFill/>
        </p:spPr>
        <p:txBody>
          <a:bodyPr wrap="square" rtlCol="0" anchor="ctr">
            <a:spAutoFit/>
          </a:bodyPr>
          <a:lstStyle/>
          <a:p>
            <a:pPr algn="ctr"/>
            <a:r>
              <a:rPr lang="en-US" altLang="ko-KR" sz="4400" b="1" dirty="0">
                <a:solidFill>
                  <a:schemeClr val="tx1"/>
                </a:solidFill>
                <a:latin typeface="+mj-lt"/>
                <a:cs typeface="Arial" pitchFamily="34" charset="0"/>
              </a:rPr>
              <a:t>Gestion </a:t>
            </a:r>
            <a:r>
              <a:rPr lang="en-US" altLang="ko-KR" sz="4400" b="1" dirty="0">
                <a:latin typeface="+mj-lt"/>
                <a:cs typeface="Arial" pitchFamily="34" charset="0"/>
              </a:rPr>
              <a:t>Stock</a:t>
            </a:r>
            <a:endParaRPr lang="en-US" altLang="ko-KR" sz="4400" b="1" dirty="0">
              <a:solidFill>
                <a:schemeClr val="tx1"/>
              </a:solidFill>
              <a:latin typeface="+mj-lt"/>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2" name="ZoneTexte 1">
            <a:extLst>
              <a:ext uri="{FF2B5EF4-FFF2-40B4-BE49-F238E27FC236}">
                <a16:creationId xmlns:a16="http://schemas.microsoft.com/office/drawing/2014/main" id="{E53CF678-E516-4E88-BD35-4E95D3B45941}"/>
              </a:ext>
            </a:extLst>
          </p:cNvPr>
          <p:cNvSpPr txBox="1"/>
          <p:nvPr/>
        </p:nvSpPr>
        <p:spPr>
          <a:xfrm>
            <a:off x="572715" y="1261826"/>
            <a:ext cx="7454607" cy="2769284"/>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fr-FR" dirty="0">
                <a:latin typeface="Calibri" panose="020F0502020204030204" pitchFamily="34" charset="0"/>
                <a:ea typeface="Calibri" panose="020F0502020204030204" pitchFamily="34" charset="0"/>
                <a:cs typeface="Calibri" panose="020F0502020204030204" pitchFamily="34" charset="0"/>
              </a:rPr>
              <a:t>Réservée au R</a:t>
            </a:r>
            <a:r>
              <a:rPr lang="fr-FR" sz="1800" dirty="0">
                <a:effectLst/>
                <a:latin typeface="Calibri" panose="020F0502020204030204" pitchFamily="34" charset="0"/>
                <a:ea typeface="Calibri" panose="020F0502020204030204" pitchFamily="34" charset="0"/>
                <a:cs typeface="Calibri" panose="020F0502020204030204" pitchFamily="34" charset="0"/>
              </a:rPr>
              <a:t>esponsable Stock</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Administrer  l’inventaire. </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recherches avancées par catégorie</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 tri de données selon la date de péremption</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consulter les statistiques </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envoyer une alerte de fin de stock ou de date de péremption </a:t>
            </a:r>
          </a:p>
          <a:p>
            <a:pPr marL="285750" indent="-285750">
              <a:lnSpc>
                <a:spcPct val="107000"/>
              </a:lnSpc>
              <a:spcAft>
                <a:spcPts val="800"/>
              </a:spcAft>
              <a:buFont typeface="Arial" panose="020B0604020202020204" pitchFamily="34" charset="0"/>
              <a:buChar char="•"/>
            </a:pPr>
            <a:r>
              <a:rPr lang="fr-FR" sz="1800" dirty="0" err="1">
                <a:effectLst/>
                <a:latin typeface="Calibri" panose="020F0502020204030204" pitchFamily="34" charset="0"/>
                <a:ea typeface="Calibri" panose="020F0502020204030204" pitchFamily="34" charset="0"/>
                <a:cs typeface="Calibri" panose="020F0502020204030204" pitchFamily="34" charset="0"/>
              </a:rPr>
              <a:t>Suggerer</a:t>
            </a:r>
            <a:r>
              <a:rPr lang="fr-FR" sz="1800" dirty="0">
                <a:effectLst/>
                <a:latin typeface="Calibri" panose="020F0502020204030204" pitchFamily="34" charset="0"/>
                <a:ea typeface="Calibri" panose="020F0502020204030204" pitchFamily="34" charset="0"/>
                <a:cs typeface="Calibri" panose="020F0502020204030204" pitchFamily="34" charset="0"/>
              </a:rPr>
              <a:t> de menus en fonction de la date de péremption des ingrédients.</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Image 5">
            <a:extLst>
              <a:ext uri="{FF2B5EF4-FFF2-40B4-BE49-F238E27FC236}">
                <a16:creationId xmlns:a16="http://schemas.microsoft.com/office/drawing/2014/main" id="{735952C2-8059-40DC-9739-A9D2CE658F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6585" y="1704710"/>
            <a:ext cx="3014002" cy="3004869"/>
          </a:xfrm>
          <a:prstGeom prst="rect">
            <a:avLst/>
          </a:prstGeom>
        </p:spPr>
      </p:pic>
      <p:sp>
        <p:nvSpPr>
          <p:cNvPr id="7" name="ZoneTexte 6">
            <a:extLst>
              <a:ext uri="{FF2B5EF4-FFF2-40B4-BE49-F238E27FC236}">
                <a16:creationId xmlns:a16="http://schemas.microsoft.com/office/drawing/2014/main" id="{C2C2C317-57DF-45CF-8BD3-17F9FB658995}"/>
              </a:ext>
            </a:extLst>
          </p:cNvPr>
          <p:cNvSpPr txBox="1"/>
          <p:nvPr/>
        </p:nvSpPr>
        <p:spPr>
          <a:xfrm>
            <a:off x="8765309" y="5015345"/>
            <a:ext cx="1608133" cy="369332"/>
          </a:xfrm>
          <a:prstGeom prst="rect">
            <a:avLst/>
          </a:prstGeom>
          <a:noFill/>
        </p:spPr>
        <p:txBody>
          <a:bodyPr wrap="none" rtlCol="0">
            <a:spAutoFit/>
          </a:bodyPr>
          <a:lstStyle/>
          <a:p>
            <a:r>
              <a:rPr lang="fr-FR" dirty="0" err="1"/>
              <a:t>Nacib</a:t>
            </a:r>
            <a:r>
              <a:rPr lang="fr-FR" dirty="0"/>
              <a:t> Mariem</a:t>
            </a:r>
          </a:p>
        </p:txBody>
      </p:sp>
      <p:sp>
        <p:nvSpPr>
          <p:cNvPr id="8" name="Rectangle 7">
            <a:extLst>
              <a:ext uri="{FF2B5EF4-FFF2-40B4-BE49-F238E27FC236}">
                <a16:creationId xmlns:a16="http://schemas.microsoft.com/office/drawing/2014/main" id="{85D495B7-9756-4232-9C95-1AEED1D2D78D}"/>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17</a:t>
            </a:r>
            <a:endParaRPr lang="fr-FR" sz="5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3" name="Tableau 2">
            <a:extLst>
              <a:ext uri="{FF2B5EF4-FFF2-40B4-BE49-F238E27FC236}">
                <a16:creationId xmlns:a16="http://schemas.microsoft.com/office/drawing/2014/main" id="{D13088A4-D857-4A31-8760-3342017B3ED5}"/>
              </a:ext>
            </a:extLst>
          </p:cNvPr>
          <p:cNvGraphicFramePr>
            <a:graphicFrameLocks noGrp="1"/>
          </p:cNvGraphicFramePr>
          <p:nvPr>
            <p:extLst>
              <p:ext uri="{D42A27DB-BD31-4B8C-83A1-F6EECF244321}">
                <p14:modId xmlns:p14="http://schemas.microsoft.com/office/powerpoint/2010/main" val="2156088647"/>
              </p:ext>
            </p:extLst>
          </p:nvPr>
        </p:nvGraphicFramePr>
        <p:xfrm>
          <a:off x="781920" y="4031110"/>
          <a:ext cx="1748155" cy="2324037"/>
        </p:xfrm>
        <a:graphic>
          <a:graphicData uri="http://schemas.openxmlformats.org/drawingml/2006/table">
            <a:tbl>
              <a:tblPr firstRow="1" firstCol="1" bandRow="1">
                <a:tableStyleId>{5C22544A-7EE6-4342-B048-85BDC9FD1C3A}</a:tableStyleId>
              </a:tblPr>
              <a:tblGrid>
                <a:gridCol w="1748155">
                  <a:extLst>
                    <a:ext uri="{9D8B030D-6E8A-4147-A177-3AD203B41FA5}">
                      <a16:colId xmlns:a16="http://schemas.microsoft.com/office/drawing/2014/main" val="2390574525"/>
                    </a:ext>
                  </a:extLst>
                </a:gridCol>
              </a:tblGrid>
              <a:tr h="354330">
                <a:tc>
                  <a:txBody>
                    <a:bodyPr/>
                    <a:lstStyle/>
                    <a:p>
                      <a:pPr algn="ctr">
                        <a:lnSpc>
                          <a:spcPct val="107000"/>
                        </a:lnSpc>
                        <a:spcAft>
                          <a:spcPts val="800"/>
                        </a:spcAft>
                        <a:tabLst>
                          <a:tab pos="1965960" algn="l"/>
                        </a:tabLst>
                      </a:pPr>
                      <a:r>
                        <a:rPr lang="fr-FR" sz="1200">
                          <a:solidFill>
                            <a:schemeClr val="tx1"/>
                          </a:solidFill>
                          <a:effectLst/>
                        </a:rPr>
                        <a:t>Stock</a:t>
                      </a:r>
                      <a:endParaRPr lang="fr-FR"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2846500"/>
                  </a:ext>
                </a:extLst>
              </a:tr>
              <a:tr h="795020">
                <a:tc>
                  <a:txBody>
                    <a:bodyPr/>
                    <a:lstStyle/>
                    <a:p>
                      <a:pPr algn="l">
                        <a:lnSpc>
                          <a:spcPct val="107000"/>
                        </a:lnSpc>
                        <a:spcAft>
                          <a:spcPts val="800"/>
                        </a:spcAft>
                        <a:tabLst>
                          <a:tab pos="1965960" algn="l"/>
                        </a:tabLst>
                      </a:pPr>
                      <a:r>
                        <a:rPr lang="en-US" sz="1200" u="sng" dirty="0" err="1">
                          <a:solidFill>
                            <a:schemeClr val="tx1"/>
                          </a:solidFill>
                          <a:effectLst/>
                        </a:rPr>
                        <a:t>ID_Stock</a:t>
                      </a:r>
                      <a:endParaRPr lang="fr-FR" sz="1100" dirty="0">
                        <a:solidFill>
                          <a:schemeClr val="tx1"/>
                        </a:solidFill>
                        <a:effectLst/>
                      </a:endParaRPr>
                    </a:p>
                    <a:p>
                      <a:pPr algn="l">
                        <a:lnSpc>
                          <a:spcPct val="107000"/>
                        </a:lnSpc>
                        <a:spcAft>
                          <a:spcPts val="800"/>
                        </a:spcAft>
                        <a:tabLst>
                          <a:tab pos="1965960" algn="l"/>
                        </a:tabLst>
                      </a:pPr>
                      <a:r>
                        <a:rPr lang="en-US" sz="1200" dirty="0" err="1">
                          <a:solidFill>
                            <a:schemeClr val="tx1"/>
                          </a:solidFill>
                          <a:effectLst/>
                        </a:rPr>
                        <a:t>Categorie_Stock</a:t>
                      </a:r>
                      <a:endParaRPr lang="fr-FR" sz="1100" dirty="0">
                        <a:solidFill>
                          <a:schemeClr val="tx1"/>
                        </a:solidFill>
                        <a:effectLst/>
                      </a:endParaRPr>
                    </a:p>
                    <a:p>
                      <a:pPr algn="l">
                        <a:lnSpc>
                          <a:spcPct val="107000"/>
                        </a:lnSpc>
                        <a:spcAft>
                          <a:spcPts val="800"/>
                        </a:spcAft>
                        <a:tabLst>
                          <a:tab pos="1965960" algn="l"/>
                        </a:tabLst>
                      </a:pPr>
                      <a:r>
                        <a:rPr lang="en-US" sz="1200" dirty="0">
                          <a:solidFill>
                            <a:schemeClr val="tx1"/>
                          </a:solidFill>
                          <a:effectLst/>
                        </a:rPr>
                        <a:t>Temperature </a:t>
                      </a:r>
                      <a:endParaRPr lang="fr-FR" sz="1100" dirty="0">
                        <a:solidFill>
                          <a:schemeClr val="tx1"/>
                        </a:solidFill>
                        <a:effectLst/>
                      </a:endParaRPr>
                    </a:p>
                    <a:p>
                      <a:pPr algn="l">
                        <a:lnSpc>
                          <a:spcPct val="107000"/>
                        </a:lnSpc>
                        <a:spcAft>
                          <a:spcPts val="800"/>
                        </a:spcAft>
                        <a:tabLst>
                          <a:tab pos="1965960" algn="l"/>
                        </a:tabLst>
                      </a:pPr>
                      <a:r>
                        <a:rPr lang="en-US" sz="1200" dirty="0">
                          <a:solidFill>
                            <a:schemeClr val="tx1"/>
                          </a:solidFill>
                          <a:effectLst/>
                        </a:rPr>
                        <a:t>Emplacement </a:t>
                      </a:r>
                      <a:endParaRPr lang="fr-FR" sz="1100" dirty="0">
                        <a:solidFill>
                          <a:schemeClr val="tx1"/>
                        </a:solidFill>
                        <a:effectLst/>
                      </a:endParaRPr>
                    </a:p>
                    <a:p>
                      <a:pPr algn="l">
                        <a:lnSpc>
                          <a:spcPct val="107000"/>
                        </a:lnSpc>
                        <a:spcAft>
                          <a:spcPts val="800"/>
                        </a:spcAft>
                        <a:tabLst>
                          <a:tab pos="1965960" algn="l"/>
                        </a:tabLst>
                      </a:pPr>
                      <a:r>
                        <a:rPr lang="fr-FR" sz="1200" dirty="0" err="1">
                          <a:solidFill>
                            <a:schemeClr val="tx1"/>
                          </a:solidFill>
                          <a:effectLst/>
                        </a:rPr>
                        <a:t>Date_stock</a:t>
                      </a:r>
                      <a:endParaRPr lang="fr-FR" sz="1100" dirty="0">
                        <a:solidFill>
                          <a:schemeClr val="tx1"/>
                        </a:solidFill>
                        <a:effectLst/>
                      </a:endParaRPr>
                    </a:p>
                    <a:p>
                      <a:pPr algn="l">
                        <a:lnSpc>
                          <a:spcPct val="107000"/>
                        </a:lnSpc>
                        <a:spcAft>
                          <a:spcPts val="800"/>
                        </a:spcAft>
                        <a:tabLst>
                          <a:tab pos="1965960" algn="l"/>
                        </a:tabLst>
                      </a:pPr>
                      <a:r>
                        <a:rPr lang="fr-FR" sz="1200" dirty="0">
                          <a:solidFill>
                            <a:schemeClr val="tx1"/>
                          </a:solidFill>
                          <a:effectLst/>
                        </a:rPr>
                        <a:t>Qté</a:t>
                      </a:r>
                      <a:endParaRPr lang="fr-FR" sz="1100" dirty="0">
                        <a:solidFill>
                          <a:schemeClr val="tx1"/>
                        </a:solidFill>
                        <a:effectLst/>
                      </a:endParaRPr>
                    </a:p>
                    <a:p>
                      <a:pPr algn="l">
                        <a:lnSpc>
                          <a:spcPct val="107000"/>
                        </a:lnSpc>
                        <a:spcAft>
                          <a:spcPts val="800"/>
                        </a:spcAft>
                        <a:tabLst>
                          <a:tab pos="1965960" algn="l"/>
                        </a:tabLst>
                      </a:pPr>
                      <a:r>
                        <a:rPr lang="fr-FR" sz="1200" dirty="0">
                          <a:solidFill>
                            <a:schemeClr val="tx1"/>
                          </a:solidFill>
                          <a:effectLst/>
                        </a:rPr>
                        <a:t>#Id_Produit</a:t>
                      </a:r>
                      <a:endParaRPr lang="fr-FR"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7253817"/>
                  </a:ext>
                </a:extLst>
              </a:tr>
            </a:tbl>
          </a:graphicData>
        </a:graphic>
      </p:graphicFrame>
      <p:graphicFrame>
        <p:nvGraphicFramePr>
          <p:cNvPr id="9" name="Tableau 8">
            <a:extLst>
              <a:ext uri="{FF2B5EF4-FFF2-40B4-BE49-F238E27FC236}">
                <a16:creationId xmlns:a16="http://schemas.microsoft.com/office/drawing/2014/main" id="{7D4FA4DF-F26D-4270-B0A8-20902388B6E5}"/>
              </a:ext>
            </a:extLst>
          </p:cNvPr>
          <p:cNvGraphicFramePr>
            <a:graphicFrameLocks noGrp="1"/>
          </p:cNvGraphicFramePr>
          <p:nvPr>
            <p:extLst>
              <p:ext uri="{D42A27DB-BD31-4B8C-83A1-F6EECF244321}">
                <p14:modId xmlns:p14="http://schemas.microsoft.com/office/powerpoint/2010/main" val="384813689"/>
              </p:ext>
            </p:extLst>
          </p:nvPr>
        </p:nvGraphicFramePr>
        <p:xfrm>
          <a:off x="3075712" y="4031110"/>
          <a:ext cx="1882367" cy="1501140"/>
        </p:xfrm>
        <a:graphic>
          <a:graphicData uri="http://schemas.openxmlformats.org/drawingml/2006/table">
            <a:tbl>
              <a:tblPr firstRow="1" firstCol="1" bandRow="1">
                <a:tableStyleId>{5C22544A-7EE6-4342-B048-85BDC9FD1C3A}</a:tableStyleId>
              </a:tblPr>
              <a:tblGrid>
                <a:gridCol w="1882367">
                  <a:extLst>
                    <a:ext uri="{9D8B030D-6E8A-4147-A177-3AD203B41FA5}">
                      <a16:colId xmlns:a16="http://schemas.microsoft.com/office/drawing/2014/main" val="2747661483"/>
                    </a:ext>
                  </a:extLst>
                </a:gridCol>
              </a:tblGrid>
              <a:tr h="261620">
                <a:tc>
                  <a:txBody>
                    <a:bodyPr/>
                    <a:lstStyle/>
                    <a:p>
                      <a:pPr algn="ctr">
                        <a:lnSpc>
                          <a:spcPct val="107000"/>
                        </a:lnSpc>
                        <a:spcAft>
                          <a:spcPts val="800"/>
                        </a:spcAft>
                        <a:tabLst>
                          <a:tab pos="1965960" algn="l"/>
                        </a:tabLst>
                      </a:pPr>
                      <a:r>
                        <a:rPr lang="fr-FR" sz="1200">
                          <a:solidFill>
                            <a:schemeClr val="tx1"/>
                          </a:solidFill>
                          <a:effectLst/>
                        </a:rPr>
                        <a:t>Produit</a:t>
                      </a:r>
                      <a:endParaRPr lang="fr-FR"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5451442"/>
                  </a:ext>
                </a:extLst>
              </a:tr>
              <a:tr h="1239520">
                <a:tc>
                  <a:txBody>
                    <a:bodyPr/>
                    <a:lstStyle/>
                    <a:p>
                      <a:pPr algn="l">
                        <a:lnSpc>
                          <a:spcPct val="107000"/>
                        </a:lnSpc>
                        <a:spcAft>
                          <a:spcPts val="800"/>
                        </a:spcAft>
                        <a:tabLst>
                          <a:tab pos="1965960" algn="l"/>
                        </a:tabLst>
                      </a:pPr>
                      <a:r>
                        <a:rPr lang="fr-FR" sz="1200" u="sng" dirty="0" err="1">
                          <a:solidFill>
                            <a:schemeClr val="tx1"/>
                          </a:solidFill>
                          <a:effectLst/>
                        </a:rPr>
                        <a:t>ID_Produit</a:t>
                      </a:r>
                      <a:endParaRPr lang="fr-FR" sz="1100" dirty="0">
                        <a:solidFill>
                          <a:schemeClr val="tx1"/>
                        </a:solidFill>
                        <a:effectLst/>
                      </a:endParaRPr>
                    </a:p>
                    <a:p>
                      <a:pPr algn="l">
                        <a:lnSpc>
                          <a:spcPct val="107000"/>
                        </a:lnSpc>
                        <a:spcAft>
                          <a:spcPts val="800"/>
                        </a:spcAft>
                        <a:tabLst>
                          <a:tab pos="1965960" algn="l"/>
                        </a:tabLst>
                      </a:pPr>
                      <a:r>
                        <a:rPr lang="fr-FR" sz="1200" dirty="0" err="1">
                          <a:solidFill>
                            <a:schemeClr val="tx1"/>
                          </a:solidFill>
                          <a:effectLst/>
                        </a:rPr>
                        <a:t>Nom_Produit</a:t>
                      </a:r>
                      <a:endParaRPr lang="fr-FR" sz="1100" dirty="0">
                        <a:solidFill>
                          <a:schemeClr val="tx1"/>
                        </a:solidFill>
                        <a:effectLst/>
                      </a:endParaRPr>
                    </a:p>
                    <a:p>
                      <a:pPr algn="l">
                        <a:lnSpc>
                          <a:spcPct val="107000"/>
                        </a:lnSpc>
                        <a:spcAft>
                          <a:spcPts val="800"/>
                        </a:spcAft>
                        <a:tabLst>
                          <a:tab pos="1965960" algn="l"/>
                        </a:tabLst>
                      </a:pPr>
                      <a:r>
                        <a:rPr lang="fr-FR" sz="1200" dirty="0" err="1">
                          <a:solidFill>
                            <a:schemeClr val="tx1"/>
                          </a:solidFill>
                          <a:effectLst/>
                        </a:rPr>
                        <a:t>Catégorie_Produit</a:t>
                      </a:r>
                      <a:endParaRPr lang="fr-FR"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794376"/>
                  </a:ext>
                </a:extLst>
              </a:tr>
            </a:tbl>
          </a:graphicData>
        </a:graphic>
      </p:graphicFrame>
    </p:spTree>
    <p:extLst>
      <p:ext uri="{BB962C8B-B14F-4D97-AF65-F5344CB8AC3E}">
        <p14:creationId xmlns:p14="http://schemas.microsoft.com/office/powerpoint/2010/main" val="41669062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1000"/>
                                        <p:tgtEl>
                                          <p:spTgt spid="2">
                                            <p:txEl>
                                              <p:pRg st="0" end="0"/>
                                            </p:txEl>
                                          </p:spTgt>
                                        </p:tgtEl>
                                      </p:cBhvr>
                                    </p:animEffect>
                                    <p:anim calcmode="lin" valueType="num">
                                      <p:cBhvr>
                                        <p:cTn id="16"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1000"/>
                                        <p:tgtEl>
                                          <p:spTgt spid="2">
                                            <p:txEl>
                                              <p:pRg st="2" end="2"/>
                                            </p:txEl>
                                          </p:spTgt>
                                        </p:tgtEl>
                                      </p:cBhvr>
                                    </p:animEffect>
                                    <p:anim calcmode="lin" valueType="num">
                                      <p:cBhvr>
                                        <p:cTn id="2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nodeType="after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fade">
                                      <p:cBhvr>
                                        <p:cTn id="33" dur="1000"/>
                                        <p:tgtEl>
                                          <p:spTgt spid="2">
                                            <p:txEl>
                                              <p:pRg st="3" end="3"/>
                                            </p:txEl>
                                          </p:spTgt>
                                        </p:tgtEl>
                                      </p:cBhvr>
                                    </p:animEffect>
                                    <p:anim calcmode="lin" valueType="num">
                                      <p:cBhvr>
                                        <p:cTn id="34"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1000"/>
                                        <p:tgtEl>
                                          <p:spTgt spid="2">
                                            <p:txEl>
                                              <p:pRg st="4" end="4"/>
                                            </p:txEl>
                                          </p:spTgt>
                                        </p:tgtEl>
                                      </p:cBhvr>
                                    </p:animEffect>
                                    <p:anim calcmode="lin" valueType="num">
                                      <p:cBhvr>
                                        <p:cTn id="4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42" presetClass="entr" presetSubtype="0" fill="hold" nodeType="after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animEffect transition="in" filter="fade">
                                      <p:cBhvr>
                                        <p:cTn id="45" dur="1000"/>
                                        <p:tgtEl>
                                          <p:spTgt spid="2">
                                            <p:txEl>
                                              <p:pRg st="5" end="5"/>
                                            </p:txEl>
                                          </p:spTgt>
                                        </p:tgtEl>
                                      </p:cBhvr>
                                    </p:animEffect>
                                    <p:anim calcmode="lin" valueType="num">
                                      <p:cBhvr>
                                        <p:cTn id="4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par>
                          <p:cTn id="48" fill="hold">
                            <p:stCondLst>
                              <p:cond delay="7000"/>
                            </p:stCondLst>
                            <p:childTnLst>
                              <p:par>
                                <p:cTn id="49" presetID="42" presetClass="entr" presetSubtype="0" fill="hold" nodeType="afterEffect">
                                  <p:stCondLst>
                                    <p:cond delay="0"/>
                                  </p:stCondLst>
                                  <p:childTnLst>
                                    <p:set>
                                      <p:cBhvr>
                                        <p:cTn id="50" dur="1" fill="hold">
                                          <p:stCondLst>
                                            <p:cond delay="0"/>
                                          </p:stCondLst>
                                        </p:cTn>
                                        <p:tgtEl>
                                          <p:spTgt spid="2">
                                            <p:txEl>
                                              <p:pRg st="6" end="6"/>
                                            </p:txEl>
                                          </p:spTgt>
                                        </p:tgtEl>
                                        <p:attrNameLst>
                                          <p:attrName>style.visibility</p:attrName>
                                        </p:attrNameLst>
                                      </p:cBhvr>
                                      <p:to>
                                        <p:strVal val="visible"/>
                                      </p:to>
                                    </p:set>
                                    <p:animEffect transition="in" filter="fade">
                                      <p:cBhvr>
                                        <p:cTn id="51" dur="1000"/>
                                        <p:tgtEl>
                                          <p:spTgt spid="2">
                                            <p:txEl>
                                              <p:pRg st="6" end="6"/>
                                            </p:txEl>
                                          </p:spTgt>
                                        </p:tgtEl>
                                      </p:cBhvr>
                                    </p:animEffect>
                                    <p:anim calcmode="lin" valueType="num">
                                      <p:cBhvr>
                                        <p:cTn id="52"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3"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5" name="Image 4">
            <a:extLst>
              <a:ext uri="{FF2B5EF4-FFF2-40B4-BE49-F238E27FC236}">
                <a16:creationId xmlns:a16="http://schemas.microsoft.com/office/drawing/2014/main" id="{402B989A-D963-495E-903D-CDF5D31687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4767" y="865557"/>
            <a:ext cx="4020760" cy="2209399"/>
          </a:xfrm>
          <a:prstGeom prst="rect">
            <a:avLst/>
          </a:prstGeom>
        </p:spPr>
      </p:pic>
      <p:pic>
        <p:nvPicPr>
          <p:cNvPr id="9" name="Image 8">
            <a:extLst>
              <a:ext uri="{FF2B5EF4-FFF2-40B4-BE49-F238E27FC236}">
                <a16:creationId xmlns:a16="http://schemas.microsoft.com/office/drawing/2014/main" id="{4738F9C0-DFDF-434E-979B-E293156387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5347" y="3685309"/>
            <a:ext cx="4520180" cy="2483829"/>
          </a:xfrm>
          <a:prstGeom prst="rect">
            <a:avLst/>
          </a:prstGeom>
        </p:spPr>
      </p:pic>
      <p:pic>
        <p:nvPicPr>
          <p:cNvPr id="11" name="Image 10">
            <a:extLst>
              <a:ext uri="{FF2B5EF4-FFF2-40B4-BE49-F238E27FC236}">
                <a16:creationId xmlns:a16="http://schemas.microsoft.com/office/drawing/2014/main" id="{C6F63186-D69F-4ED4-A0D0-A46FA9C7D4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200" y="1661579"/>
            <a:ext cx="6057379" cy="3328517"/>
          </a:xfrm>
          <a:prstGeom prst="rect">
            <a:avLst/>
          </a:prstGeom>
        </p:spPr>
      </p:pic>
      <p:sp>
        <p:nvSpPr>
          <p:cNvPr id="7" name="Rectangle 6">
            <a:extLst>
              <a:ext uri="{FF2B5EF4-FFF2-40B4-BE49-F238E27FC236}">
                <a16:creationId xmlns:a16="http://schemas.microsoft.com/office/drawing/2014/main" id="{04C6D6DE-F4B4-48E8-9460-6CD9D32A5C63}"/>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18</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491222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533025"/>
            <a:ext cx="7943179" cy="769441"/>
          </a:xfrm>
          <a:prstGeom prst="rect">
            <a:avLst/>
          </a:prstGeom>
          <a:noFill/>
        </p:spPr>
        <p:txBody>
          <a:bodyPr wrap="square" rtlCol="0" anchor="ctr">
            <a:spAutoFit/>
          </a:bodyPr>
          <a:lstStyle/>
          <a:p>
            <a:pPr algn="ctr"/>
            <a:r>
              <a:rPr lang="en-US" altLang="ko-KR" sz="4400" b="1" dirty="0">
                <a:solidFill>
                  <a:schemeClr val="tx1"/>
                </a:solidFill>
                <a:latin typeface="+mj-lt"/>
                <a:cs typeface="Arial" pitchFamily="34" charset="0"/>
              </a:rPr>
              <a:t>Gestion </a:t>
            </a:r>
            <a:r>
              <a:rPr lang="en-US" altLang="ko-KR" sz="4400" b="1" dirty="0">
                <a:latin typeface="+mj-lt"/>
                <a:cs typeface="Arial" pitchFamily="34" charset="0"/>
              </a:rPr>
              <a:t>Personnel</a:t>
            </a:r>
            <a:endParaRPr lang="en-US" altLang="ko-KR" sz="4400" b="1" dirty="0">
              <a:solidFill>
                <a:schemeClr val="tx1"/>
              </a:solidFill>
              <a:latin typeface="+mj-lt"/>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2" name="ZoneTexte 1">
            <a:extLst>
              <a:ext uri="{FF2B5EF4-FFF2-40B4-BE49-F238E27FC236}">
                <a16:creationId xmlns:a16="http://schemas.microsoft.com/office/drawing/2014/main" id="{E53CF678-E516-4E88-BD35-4E95D3B45941}"/>
              </a:ext>
            </a:extLst>
          </p:cNvPr>
          <p:cNvSpPr txBox="1"/>
          <p:nvPr/>
        </p:nvSpPr>
        <p:spPr>
          <a:xfrm>
            <a:off x="506401" y="1117275"/>
            <a:ext cx="6422720" cy="2566600"/>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C</a:t>
            </a: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onsacrée au gérant du restaurant, </a:t>
            </a: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Il pourra aussi gérer le personnel et leurs droits d’accès.</a:t>
            </a:r>
            <a:endParaRPr lang="fr-FR" sz="20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Recherche et tri</a:t>
            </a: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G</a:t>
            </a: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érer la musique jouée dans le restaurant</a:t>
            </a: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mailing </a:t>
            </a: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Authentification</a:t>
            </a:r>
            <a:endParaRPr lang="fr-FR" sz="2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Espace réservé pour une image  2">
            <a:extLst>
              <a:ext uri="{FF2B5EF4-FFF2-40B4-BE49-F238E27FC236}">
                <a16:creationId xmlns:a16="http://schemas.microsoft.com/office/drawing/2014/main" id="{C03D1BCF-A667-496F-AB79-3F2FD15A60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813964" y="1651882"/>
            <a:ext cx="3372159" cy="3372159"/>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p:spPr>
      </p:pic>
      <p:sp>
        <p:nvSpPr>
          <p:cNvPr id="3" name="ZoneTexte 2">
            <a:extLst>
              <a:ext uri="{FF2B5EF4-FFF2-40B4-BE49-F238E27FC236}">
                <a16:creationId xmlns:a16="http://schemas.microsoft.com/office/drawing/2014/main" id="{3CCCD7AD-712E-4915-B179-53E6974EE474}"/>
              </a:ext>
            </a:extLst>
          </p:cNvPr>
          <p:cNvSpPr txBox="1"/>
          <p:nvPr/>
        </p:nvSpPr>
        <p:spPr>
          <a:xfrm>
            <a:off x="8663916" y="5245836"/>
            <a:ext cx="1672253" cy="369332"/>
          </a:xfrm>
          <a:prstGeom prst="rect">
            <a:avLst/>
          </a:prstGeom>
          <a:noFill/>
        </p:spPr>
        <p:txBody>
          <a:bodyPr wrap="none" rtlCol="0">
            <a:spAutoFit/>
          </a:bodyPr>
          <a:lstStyle/>
          <a:p>
            <a:r>
              <a:rPr lang="fr-FR" dirty="0"/>
              <a:t>Hannachi </a:t>
            </a:r>
            <a:r>
              <a:rPr lang="fr-FR" dirty="0" err="1"/>
              <a:t>Fedi</a:t>
            </a:r>
            <a:endParaRPr lang="fr-FR" dirty="0"/>
          </a:p>
        </p:txBody>
      </p:sp>
      <p:sp>
        <p:nvSpPr>
          <p:cNvPr id="8" name="Rectangle 7">
            <a:extLst>
              <a:ext uri="{FF2B5EF4-FFF2-40B4-BE49-F238E27FC236}">
                <a16:creationId xmlns:a16="http://schemas.microsoft.com/office/drawing/2014/main" id="{2D0F2E5F-CD63-4D00-BB7E-34F9150689C7}"/>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19</a:t>
            </a:r>
            <a:endParaRPr lang="fr-FR" sz="5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7" name="Tableau 6">
            <a:extLst>
              <a:ext uri="{FF2B5EF4-FFF2-40B4-BE49-F238E27FC236}">
                <a16:creationId xmlns:a16="http://schemas.microsoft.com/office/drawing/2014/main" id="{1457C7AC-C0C5-4ACB-B625-410BB05716C5}"/>
              </a:ext>
            </a:extLst>
          </p:cNvPr>
          <p:cNvGraphicFramePr>
            <a:graphicFrameLocks noGrp="1"/>
          </p:cNvGraphicFramePr>
          <p:nvPr>
            <p:extLst>
              <p:ext uri="{D42A27DB-BD31-4B8C-83A1-F6EECF244321}">
                <p14:modId xmlns:p14="http://schemas.microsoft.com/office/powerpoint/2010/main" val="1627226526"/>
              </p:ext>
            </p:extLst>
          </p:nvPr>
        </p:nvGraphicFramePr>
        <p:xfrm>
          <a:off x="1005877" y="4153422"/>
          <a:ext cx="1240790" cy="2026730"/>
        </p:xfrm>
        <a:graphic>
          <a:graphicData uri="http://schemas.openxmlformats.org/drawingml/2006/table">
            <a:tbl>
              <a:tblPr firstRow="1" firstCol="1" bandRow="1">
                <a:tableStyleId>{5C22544A-7EE6-4342-B048-85BDC9FD1C3A}</a:tableStyleId>
              </a:tblPr>
              <a:tblGrid>
                <a:gridCol w="1240790">
                  <a:extLst>
                    <a:ext uri="{9D8B030D-6E8A-4147-A177-3AD203B41FA5}">
                      <a16:colId xmlns:a16="http://schemas.microsoft.com/office/drawing/2014/main" val="1730227706"/>
                    </a:ext>
                  </a:extLst>
                </a:gridCol>
              </a:tblGrid>
              <a:tr h="354330">
                <a:tc>
                  <a:txBody>
                    <a:bodyPr/>
                    <a:lstStyle/>
                    <a:p>
                      <a:pPr algn="ctr">
                        <a:lnSpc>
                          <a:spcPct val="107000"/>
                        </a:lnSpc>
                        <a:spcAft>
                          <a:spcPts val="800"/>
                        </a:spcAft>
                        <a:tabLst>
                          <a:tab pos="1965960" algn="l"/>
                        </a:tabLst>
                      </a:pPr>
                      <a:r>
                        <a:rPr lang="fr-FR" sz="1200">
                          <a:solidFill>
                            <a:schemeClr val="tx1"/>
                          </a:solidFill>
                          <a:effectLst/>
                        </a:rPr>
                        <a:t>User</a:t>
                      </a:r>
                      <a:endParaRPr lang="fr-FR"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88373799"/>
                  </a:ext>
                </a:extLst>
              </a:tr>
              <a:tr h="795020">
                <a:tc>
                  <a:txBody>
                    <a:bodyPr/>
                    <a:lstStyle/>
                    <a:p>
                      <a:pPr algn="l">
                        <a:lnSpc>
                          <a:spcPct val="107000"/>
                        </a:lnSpc>
                        <a:spcAft>
                          <a:spcPts val="800"/>
                        </a:spcAft>
                        <a:tabLst>
                          <a:tab pos="1965960" algn="l"/>
                        </a:tabLst>
                      </a:pPr>
                      <a:r>
                        <a:rPr lang="fr-FR" sz="1200" u="sng" dirty="0" err="1">
                          <a:solidFill>
                            <a:schemeClr val="tx1"/>
                          </a:solidFill>
                          <a:effectLst/>
                        </a:rPr>
                        <a:t>ID_User</a:t>
                      </a:r>
                      <a:endParaRPr lang="fr-FR" sz="1100" dirty="0">
                        <a:solidFill>
                          <a:schemeClr val="tx1"/>
                        </a:solidFill>
                        <a:effectLst/>
                      </a:endParaRPr>
                    </a:p>
                    <a:p>
                      <a:pPr algn="l">
                        <a:lnSpc>
                          <a:spcPct val="107000"/>
                        </a:lnSpc>
                        <a:spcAft>
                          <a:spcPts val="800"/>
                        </a:spcAft>
                        <a:tabLst>
                          <a:tab pos="1965960" algn="l"/>
                        </a:tabLst>
                      </a:pPr>
                      <a:r>
                        <a:rPr lang="fr-FR" sz="1200" dirty="0" err="1">
                          <a:solidFill>
                            <a:schemeClr val="tx1"/>
                          </a:solidFill>
                          <a:effectLst/>
                        </a:rPr>
                        <a:t>Nom_User</a:t>
                      </a:r>
                      <a:endParaRPr lang="fr-FR" sz="1100" dirty="0">
                        <a:solidFill>
                          <a:schemeClr val="tx1"/>
                        </a:solidFill>
                        <a:effectLst/>
                      </a:endParaRPr>
                    </a:p>
                    <a:p>
                      <a:pPr algn="l">
                        <a:lnSpc>
                          <a:spcPct val="107000"/>
                        </a:lnSpc>
                        <a:spcAft>
                          <a:spcPts val="800"/>
                        </a:spcAft>
                        <a:tabLst>
                          <a:tab pos="1965960" algn="l"/>
                        </a:tabLst>
                      </a:pPr>
                      <a:r>
                        <a:rPr lang="fr-FR" sz="1200" dirty="0" err="1">
                          <a:solidFill>
                            <a:schemeClr val="tx1"/>
                          </a:solidFill>
                          <a:effectLst/>
                        </a:rPr>
                        <a:t>Prenom_User</a:t>
                      </a:r>
                      <a:endParaRPr lang="fr-FR" sz="1100" dirty="0">
                        <a:solidFill>
                          <a:schemeClr val="tx1"/>
                        </a:solidFill>
                        <a:effectLst/>
                      </a:endParaRPr>
                    </a:p>
                    <a:p>
                      <a:pPr algn="l">
                        <a:lnSpc>
                          <a:spcPct val="107000"/>
                        </a:lnSpc>
                        <a:spcAft>
                          <a:spcPts val="800"/>
                        </a:spcAft>
                        <a:tabLst>
                          <a:tab pos="1965960" algn="l"/>
                        </a:tabLst>
                      </a:pPr>
                      <a:r>
                        <a:rPr lang="fr-FR" sz="1200" dirty="0" err="1">
                          <a:solidFill>
                            <a:schemeClr val="tx1"/>
                          </a:solidFill>
                          <a:effectLst/>
                        </a:rPr>
                        <a:t>Email_User</a:t>
                      </a:r>
                      <a:r>
                        <a:rPr lang="fr-FR" sz="1200" dirty="0">
                          <a:solidFill>
                            <a:schemeClr val="tx1"/>
                          </a:solidFill>
                          <a:effectLst/>
                        </a:rPr>
                        <a:t> </a:t>
                      </a:r>
                      <a:endParaRPr lang="fr-FR" sz="1100" dirty="0">
                        <a:solidFill>
                          <a:schemeClr val="tx1"/>
                        </a:solidFill>
                        <a:effectLst/>
                      </a:endParaRPr>
                    </a:p>
                    <a:p>
                      <a:pPr algn="l">
                        <a:lnSpc>
                          <a:spcPct val="107000"/>
                        </a:lnSpc>
                        <a:spcAft>
                          <a:spcPts val="800"/>
                        </a:spcAft>
                        <a:tabLst>
                          <a:tab pos="1965960" algn="l"/>
                        </a:tabLst>
                      </a:pPr>
                      <a:r>
                        <a:rPr lang="fr-FR" sz="1200" dirty="0" err="1">
                          <a:solidFill>
                            <a:schemeClr val="tx1"/>
                          </a:solidFill>
                          <a:effectLst/>
                        </a:rPr>
                        <a:t>Mdp_User</a:t>
                      </a:r>
                      <a:endParaRPr lang="fr-FR" sz="1100" dirty="0">
                        <a:solidFill>
                          <a:schemeClr val="tx1"/>
                        </a:solidFill>
                        <a:effectLst/>
                      </a:endParaRPr>
                    </a:p>
                    <a:p>
                      <a:pPr algn="l">
                        <a:lnSpc>
                          <a:spcPct val="107000"/>
                        </a:lnSpc>
                        <a:spcAft>
                          <a:spcPts val="800"/>
                        </a:spcAft>
                        <a:tabLst>
                          <a:tab pos="1965960" algn="l"/>
                        </a:tabLst>
                      </a:pPr>
                      <a:r>
                        <a:rPr lang="fr-FR" sz="1200" dirty="0" err="1">
                          <a:solidFill>
                            <a:schemeClr val="tx1"/>
                          </a:solidFill>
                          <a:effectLst/>
                        </a:rPr>
                        <a:t>Role_User</a:t>
                      </a:r>
                      <a:endParaRPr lang="fr-FR"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5321175"/>
                  </a:ext>
                </a:extLst>
              </a:tr>
            </a:tbl>
          </a:graphicData>
        </a:graphic>
      </p:graphicFrame>
      <p:graphicFrame>
        <p:nvGraphicFramePr>
          <p:cNvPr id="9" name="Tableau 8">
            <a:extLst>
              <a:ext uri="{FF2B5EF4-FFF2-40B4-BE49-F238E27FC236}">
                <a16:creationId xmlns:a16="http://schemas.microsoft.com/office/drawing/2014/main" id="{F15A7404-87C5-4B86-84BC-5EAF5A931789}"/>
              </a:ext>
            </a:extLst>
          </p:cNvPr>
          <p:cNvGraphicFramePr>
            <a:graphicFrameLocks noGrp="1"/>
          </p:cNvGraphicFramePr>
          <p:nvPr>
            <p:extLst>
              <p:ext uri="{D42A27DB-BD31-4B8C-83A1-F6EECF244321}">
                <p14:modId xmlns:p14="http://schemas.microsoft.com/office/powerpoint/2010/main" val="646473941"/>
              </p:ext>
            </p:extLst>
          </p:nvPr>
        </p:nvGraphicFramePr>
        <p:xfrm>
          <a:off x="2600325" y="4153422"/>
          <a:ext cx="1240790" cy="1149350"/>
        </p:xfrm>
        <a:graphic>
          <a:graphicData uri="http://schemas.openxmlformats.org/drawingml/2006/table">
            <a:tbl>
              <a:tblPr firstRow="1" firstCol="1" bandRow="1">
                <a:tableStyleId>{5C22544A-7EE6-4342-B048-85BDC9FD1C3A}</a:tableStyleId>
              </a:tblPr>
              <a:tblGrid>
                <a:gridCol w="1240790">
                  <a:extLst>
                    <a:ext uri="{9D8B030D-6E8A-4147-A177-3AD203B41FA5}">
                      <a16:colId xmlns:a16="http://schemas.microsoft.com/office/drawing/2014/main" val="2977445587"/>
                    </a:ext>
                  </a:extLst>
                </a:gridCol>
              </a:tblGrid>
              <a:tr h="354330">
                <a:tc>
                  <a:txBody>
                    <a:bodyPr/>
                    <a:lstStyle/>
                    <a:p>
                      <a:pPr algn="ctr">
                        <a:lnSpc>
                          <a:spcPct val="107000"/>
                        </a:lnSpc>
                        <a:spcAft>
                          <a:spcPts val="800"/>
                        </a:spcAft>
                        <a:tabLst>
                          <a:tab pos="1965960" algn="l"/>
                        </a:tabLst>
                      </a:pPr>
                      <a:r>
                        <a:rPr lang="fr-FR" sz="1200">
                          <a:solidFill>
                            <a:schemeClr val="tx1"/>
                          </a:solidFill>
                          <a:effectLst/>
                        </a:rPr>
                        <a:t>Droits D’accès</a:t>
                      </a:r>
                      <a:endParaRPr lang="fr-FR"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063905"/>
                  </a:ext>
                </a:extLst>
              </a:tr>
              <a:tr h="795020">
                <a:tc>
                  <a:txBody>
                    <a:bodyPr/>
                    <a:lstStyle/>
                    <a:p>
                      <a:pPr algn="l">
                        <a:lnSpc>
                          <a:spcPct val="107000"/>
                        </a:lnSpc>
                        <a:spcAft>
                          <a:spcPts val="800"/>
                        </a:spcAft>
                        <a:tabLst>
                          <a:tab pos="1965960" algn="l"/>
                        </a:tabLst>
                      </a:pPr>
                      <a:r>
                        <a:rPr lang="fr-FR" sz="1200" u="sng" dirty="0" err="1">
                          <a:solidFill>
                            <a:schemeClr val="tx1"/>
                          </a:solidFill>
                          <a:effectLst/>
                        </a:rPr>
                        <a:t>Code_Droit</a:t>
                      </a:r>
                      <a:endParaRPr lang="fr-FR" sz="1100" dirty="0">
                        <a:solidFill>
                          <a:schemeClr val="tx1"/>
                        </a:solidFill>
                        <a:effectLst/>
                      </a:endParaRPr>
                    </a:p>
                    <a:p>
                      <a:pPr algn="l">
                        <a:lnSpc>
                          <a:spcPct val="107000"/>
                        </a:lnSpc>
                        <a:spcAft>
                          <a:spcPts val="800"/>
                        </a:spcAft>
                        <a:tabLst>
                          <a:tab pos="1965960" algn="l"/>
                        </a:tabLst>
                      </a:pPr>
                      <a:r>
                        <a:rPr lang="fr-FR" sz="1200" dirty="0" err="1">
                          <a:solidFill>
                            <a:schemeClr val="tx1"/>
                          </a:solidFill>
                          <a:effectLst/>
                        </a:rPr>
                        <a:t>Libellé_Droit</a:t>
                      </a:r>
                      <a:endParaRPr lang="fr-FR" sz="1100" dirty="0">
                        <a:solidFill>
                          <a:schemeClr val="tx1"/>
                        </a:solidFill>
                        <a:effectLst/>
                      </a:endParaRPr>
                    </a:p>
                    <a:p>
                      <a:pPr algn="l">
                        <a:lnSpc>
                          <a:spcPct val="107000"/>
                        </a:lnSpc>
                        <a:spcAft>
                          <a:spcPts val="800"/>
                        </a:spcAft>
                        <a:tabLst>
                          <a:tab pos="1965960" algn="l"/>
                        </a:tabLst>
                      </a:pPr>
                      <a:r>
                        <a:rPr lang="fr-FR" sz="1200" dirty="0">
                          <a:solidFill>
                            <a:schemeClr val="tx1"/>
                          </a:solidFill>
                          <a:effectLst/>
                        </a:rPr>
                        <a:t>#ID_User</a:t>
                      </a:r>
                      <a:endParaRPr lang="fr-FR"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5517213"/>
                  </a:ext>
                </a:extLst>
              </a:tr>
            </a:tbl>
          </a:graphicData>
        </a:graphic>
      </p:graphicFrame>
    </p:spTree>
    <p:extLst>
      <p:ext uri="{BB962C8B-B14F-4D97-AF65-F5344CB8AC3E}">
        <p14:creationId xmlns:p14="http://schemas.microsoft.com/office/powerpoint/2010/main" val="23136312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1000"/>
                                        <p:tgtEl>
                                          <p:spTgt spid="2">
                                            <p:txEl>
                                              <p:pRg st="0" end="0"/>
                                            </p:txEl>
                                          </p:spTgt>
                                        </p:tgtEl>
                                      </p:cBhvr>
                                    </p:animEffect>
                                    <p:anim calcmode="lin" valueType="num">
                                      <p:cBhvr>
                                        <p:cTn id="16"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7" presetClass="entr" presetSubtype="0" fill="hold" nodeType="after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7" presetClass="entr" presetSubtype="0" fill="hold" nodeType="after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1000"/>
                                        <p:tgtEl>
                                          <p:spTgt spid="2">
                                            <p:txEl>
                                              <p:pRg st="2" end="2"/>
                                            </p:txEl>
                                          </p:spTgt>
                                        </p:tgtEl>
                                      </p:cBhvr>
                                    </p:animEffect>
                                    <p:anim calcmode="lin" valueType="num">
                                      <p:cBhvr>
                                        <p:cTn id="2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7" presetClass="entr" presetSubtype="0" fill="hold" nodeType="after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fade">
                                      <p:cBhvr>
                                        <p:cTn id="33" dur="1000"/>
                                        <p:tgtEl>
                                          <p:spTgt spid="2">
                                            <p:txEl>
                                              <p:pRg st="3" end="3"/>
                                            </p:txEl>
                                          </p:spTgt>
                                        </p:tgtEl>
                                      </p:cBhvr>
                                    </p:animEffect>
                                    <p:anim calcmode="lin" valueType="num">
                                      <p:cBhvr>
                                        <p:cTn id="34"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7" presetClass="entr" presetSubtype="0" fill="hold"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1000"/>
                                        <p:tgtEl>
                                          <p:spTgt spid="2">
                                            <p:txEl>
                                              <p:pRg st="4" end="4"/>
                                            </p:txEl>
                                          </p:spTgt>
                                        </p:tgtEl>
                                      </p:cBhvr>
                                    </p:animEffect>
                                    <p:anim calcmode="lin" valueType="num">
                                      <p:cBhvr>
                                        <p:cTn id="4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47" presetClass="entr" presetSubtype="0" fill="hold" nodeType="after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animEffect transition="in" filter="fade">
                                      <p:cBhvr>
                                        <p:cTn id="45" dur="1000"/>
                                        <p:tgtEl>
                                          <p:spTgt spid="2">
                                            <p:txEl>
                                              <p:pRg st="5" end="5"/>
                                            </p:txEl>
                                          </p:spTgt>
                                        </p:tgtEl>
                                      </p:cBhvr>
                                    </p:animEffect>
                                    <p:anim calcmode="lin" valueType="num">
                                      <p:cBhvr>
                                        <p:cTn id="4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39196C3-A5CD-42E2-8A94-11FF83027740}"/>
              </a:ext>
            </a:extLst>
          </p:cNvPr>
          <p:cNvGrpSpPr/>
          <p:nvPr/>
        </p:nvGrpSpPr>
        <p:grpSpPr>
          <a:xfrm>
            <a:off x="3851854" y="1629308"/>
            <a:ext cx="7749970" cy="592035"/>
            <a:chOff x="3901726" y="1933234"/>
            <a:chExt cx="7749970" cy="592035"/>
          </a:xfrm>
        </p:grpSpPr>
        <p:sp>
          <p:nvSpPr>
            <p:cNvPr id="60" name="Rectangle 59">
              <a:extLst>
                <a:ext uri="{FF2B5EF4-FFF2-40B4-BE49-F238E27FC236}">
                  <a16:creationId xmlns:a16="http://schemas.microsoft.com/office/drawing/2014/main" id="{4EBB7071-1C5A-4E4D-AD4C-B6BA6EAC7D9D}"/>
                </a:ext>
              </a:extLst>
            </p:cNvPr>
            <p:cNvSpPr/>
            <p:nvPr/>
          </p:nvSpPr>
          <p:spPr>
            <a:xfrm>
              <a:off x="4153981" y="1938915"/>
              <a:ext cx="7497715"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dirty="0">
                  <a:solidFill>
                    <a:schemeClr val="tx1"/>
                  </a:solidFill>
                  <a:latin typeface="Arial" pitchFamily="34" charset="0"/>
                  <a:cs typeface="Arial" pitchFamily="34" charset="0"/>
                </a:rPr>
                <a:t>Introduction Général du Thème choisis</a:t>
              </a:r>
              <a:endParaRPr lang="ko-KR" altLang="en-US" dirty="0">
                <a:solidFill>
                  <a:schemeClr val="tx1"/>
                </a:solidFill>
                <a:latin typeface="Arial" pitchFamily="34" charset="0"/>
                <a:cs typeface="Arial" pitchFamily="34" charset="0"/>
              </a:endParaRPr>
            </a:p>
          </p:txBody>
        </p:sp>
        <p:sp>
          <p:nvSpPr>
            <p:cNvPr id="61" name="Rectangle 60">
              <a:extLst>
                <a:ext uri="{FF2B5EF4-FFF2-40B4-BE49-F238E27FC236}">
                  <a16:creationId xmlns:a16="http://schemas.microsoft.com/office/drawing/2014/main" id="{024F28EE-2323-476E-9A2B-A4FDFFB83DFD}"/>
                </a:ext>
              </a:extLst>
            </p:cNvPr>
            <p:cNvSpPr/>
            <p:nvPr/>
          </p:nvSpPr>
          <p:spPr>
            <a:xfrm>
              <a:off x="11518685" y="19389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a:extLst>
                <a:ext uri="{FF2B5EF4-FFF2-40B4-BE49-F238E27FC236}">
                  <a16:creationId xmlns:a16="http://schemas.microsoft.com/office/drawing/2014/main" id="{2DDE5481-8331-4D77-A87C-A18F623F2EAF}"/>
                </a:ext>
              </a:extLst>
            </p:cNvPr>
            <p:cNvSpPr/>
            <p:nvPr/>
          </p:nvSpPr>
          <p:spPr>
            <a:xfrm>
              <a:off x="11398817" y="19389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Freeform: Shape 88">
              <a:extLst>
                <a:ext uri="{FF2B5EF4-FFF2-40B4-BE49-F238E27FC236}">
                  <a16:creationId xmlns:a16="http://schemas.microsoft.com/office/drawing/2014/main" id="{23FD28E7-58EC-422B-94CF-330EA67203E7}"/>
                </a:ext>
              </a:extLst>
            </p:cNvPr>
            <p:cNvSpPr/>
            <p:nvPr/>
          </p:nvSpPr>
          <p:spPr>
            <a:xfrm>
              <a:off x="3901726" y="1933234"/>
              <a:ext cx="259017" cy="592035"/>
            </a:xfrm>
            <a:custGeom>
              <a:avLst/>
              <a:gdLst/>
              <a:ahLst/>
              <a:cxnLst/>
              <a:rect l="l" t="t" r="r" b="b"/>
              <a:pathLst>
                <a:path w="215653" h="492919">
                  <a:moveTo>
                    <a:pt x="139304" y="0"/>
                  </a:moveTo>
                  <a:lnTo>
                    <a:pt x="215653" y="0"/>
                  </a:lnTo>
                  <a:lnTo>
                    <a:pt x="215653" y="492919"/>
                  </a:lnTo>
                  <a:lnTo>
                    <a:pt x="121556" y="492919"/>
                  </a:lnTo>
                  <a:lnTo>
                    <a:pt x="121556" y="138299"/>
                  </a:lnTo>
                  <a:cubicBezTo>
                    <a:pt x="87177" y="170446"/>
                    <a:pt x="46658" y="194221"/>
                    <a:pt x="0" y="209625"/>
                  </a:cubicBezTo>
                  <a:lnTo>
                    <a:pt x="0" y="124235"/>
                  </a:lnTo>
                  <a:cubicBezTo>
                    <a:pt x="24557" y="116198"/>
                    <a:pt x="51235" y="100962"/>
                    <a:pt x="80033" y="78526"/>
                  </a:cubicBezTo>
                  <a:cubicBezTo>
                    <a:pt x="108831" y="56090"/>
                    <a:pt x="128588" y="29915"/>
                    <a:pt x="13930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D1AE5667-ABC1-44FD-9A35-D813A397E045}"/>
              </a:ext>
            </a:extLst>
          </p:cNvPr>
          <p:cNvGrpSpPr/>
          <p:nvPr/>
        </p:nvGrpSpPr>
        <p:grpSpPr>
          <a:xfrm>
            <a:off x="3851854" y="3567852"/>
            <a:ext cx="7784156" cy="602550"/>
            <a:chOff x="3867540" y="3720288"/>
            <a:chExt cx="7784156" cy="602550"/>
          </a:xfrm>
        </p:grpSpPr>
        <p:sp>
          <p:nvSpPr>
            <p:cNvPr id="66" name="Rectangle 65">
              <a:extLst>
                <a:ext uri="{FF2B5EF4-FFF2-40B4-BE49-F238E27FC236}">
                  <a16:creationId xmlns:a16="http://schemas.microsoft.com/office/drawing/2014/main" id="{246AAA3F-4995-45F6-8F15-3901142F7204}"/>
                </a:ext>
              </a:extLst>
            </p:cNvPr>
            <p:cNvSpPr/>
            <p:nvPr/>
          </p:nvSpPr>
          <p:spPr>
            <a:xfrm>
              <a:off x="4142809" y="3720288"/>
              <a:ext cx="7508887"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67" name="Rectangle 66">
              <a:extLst>
                <a:ext uri="{FF2B5EF4-FFF2-40B4-BE49-F238E27FC236}">
                  <a16:creationId xmlns:a16="http://schemas.microsoft.com/office/drawing/2014/main" id="{7393BC4A-B483-43B2-94B6-7012C7DDFE20}"/>
                </a:ext>
              </a:extLst>
            </p:cNvPr>
            <p:cNvSpPr/>
            <p:nvPr/>
          </p:nvSpPr>
          <p:spPr>
            <a:xfrm>
              <a:off x="11518685" y="3720288"/>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a:extLst>
                <a:ext uri="{FF2B5EF4-FFF2-40B4-BE49-F238E27FC236}">
                  <a16:creationId xmlns:a16="http://schemas.microsoft.com/office/drawing/2014/main" id="{A3C88E1B-4E30-4FFE-B283-B6AC31C5CC47}"/>
                </a:ext>
              </a:extLst>
            </p:cNvPr>
            <p:cNvSpPr/>
            <p:nvPr/>
          </p:nvSpPr>
          <p:spPr>
            <a:xfrm>
              <a:off x="11398817" y="3720288"/>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Freeform: Shape 90">
              <a:extLst>
                <a:ext uri="{FF2B5EF4-FFF2-40B4-BE49-F238E27FC236}">
                  <a16:creationId xmlns:a16="http://schemas.microsoft.com/office/drawing/2014/main" id="{89ABB204-EAD0-4D23-B742-DBEF5172C4BD}"/>
                </a:ext>
              </a:extLst>
            </p:cNvPr>
            <p:cNvSpPr/>
            <p:nvPr/>
          </p:nvSpPr>
          <p:spPr>
            <a:xfrm>
              <a:off x="3867540" y="3720747"/>
              <a:ext cx="391741" cy="602091"/>
            </a:xfrm>
            <a:custGeom>
              <a:avLst/>
              <a:gdLst/>
              <a:ahLst/>
              <a:cxnLst/>
              <a:rect l="l" t="t" r="r" b="b"/>
              <a:pathLst>
                <a:path w="326157" h="501291">
                  <a:moveTo>
                    <a:pt x="158391" y="0"/>
                  </a:moveTo>
                  <a:cubicBezTo>
                    <a:pt x="204602" y="0"/>
                    <a:pt x="241660" y="14734"/>
                    <a:pt x="269565" y="44202"/>
                  </a:cubicBezTo>
                  <a:cubicBezTo>
                    <a:pt x="292559" y="68312"/>
                    <a:pt x="304056" y="95548"/>
                    <a:pt x="304056" y="125909"/>
                  </a:cubicBezTo>
                  <a:cubicBezTo>
                    <a:pt x="304056" y="168995"/>
                    <a:pt x="280504" y="203374"/>
                    <a:pt x="233400" y="229047"/>
                  </a:cubicBezTo>
                  <a:cubicBezTo>
                    <a:pt x="261528" y="235074"/>
                    <a:pt x="284020" y="248581"/>
                    <a:pt x="300875" y="269565"/>
                  </a:cubicBezTo>
                  <a:cubicBezTo>
                    <a:pt x="317730" y="290550"/>
                    <a:pt x="326157" y="315888"/>
                    <a:pt x="326157" y="345579"/>
                  </a:cubicBezTo>
                  <a:cubicBezTo>
                    <a:pt x="326157" y="388665"/>
                    <a:pt x="310418" y="425388"/>
                    <a:pt x="278941" y="455749"/>
                  </a:cubicBezTo>
                  <a:cubicBezTo>
                    <a:pt x="247464" y="486110"/>
                    <a:pt x="208285" y="501291"/>
                    <a:pt x="161404" y="501291"/>
                  </a:cubicBezTo>
                  <a:cubicBezTo>
                    <a:pt x="116979" y="501291"/>
                    <a:pt x="80144" y="488510"/>
                    <a:pt x="50899" y="462949"/>
                  </a:cubicBezTo>
                  <a:cubicBezTo>
                    <a:pt x="21655" y="437388"/>
                    <a:pt x="4688" y="403957"/>
                    <a:pt x="0" y="362657"/>
                  </a:cubicBezTo>
                  <a:lnTo>
                    <a:pt x="91083" y="351607"/>
                  </a:lnTo>
                  <a:cubicBezTo>
                    <a:pt x="93985" y="374824"/>
                    <a:pt x="101799" y="392572"/>
                    <a:pt x="114523" y="404850"/>
                  </a:cubicBezTo>
                  <a:cubicBezTo>
                    <a:pt x="127248" y="417128"/>
                    <a:pt x="142652" y="423268"/>
                    <a:pt x="160735" y="423268"/>
                  </a:cubicBezTo>
                  <a:cubicBezTo>
                    <a:pt x="180157" y="423268"/>
                    <a:pt x="196509" y="415901"/>
                    <a:pt x="209792" y="401167"/>
                  </a:cubicBezTo>
                  <a:cubicBezTo>
                    <a:pt x="223075" y="386433"/>
                    <a:pt x="229716" y="366564"/>
                    <a:pt x="229716" y="341561"/>
                  </a:cubicBezTo>
                  <a:cubicBezTo>
                    <a:pt x="229716" y="317897"/>
                    <a:pt x="223354" y="299145"/>
                    <a:pt x="210629" y="285304"/>
                  </a:cubicBezTo>
                  <a:cubicBezTo>
                    <a:pt x="197904" y="271463"/>
                    <a:pt x="182389" y="264542"/>
                    <a:pt x="164083" y="264542"/>
                  </a:cubicBezTo>
                  <a:cubicBezTo>
                    <a:pt x="152028" y="264542"/>
                    <a:pt x="137629" y="266886"/>
                    <a:pt x="120886" y="271575"/>
                  </a:cubicBezTo>
                  <a:lnTo>
                    <a:pt x="131267" y="194891"/>
                  </a:lnTo>
                  <a:cubicBezTo>
                    <a:pt x="156716" y="195561"/>
                    <a:pt x="176138" y="190035"/>
                    <a:pt x="189533" y="178315"/>
                  </a:cubicBezTo>
                  <a:cubicBezTo>
                    <a:pt x="202927" y="166595"/>
                    <a:pt x="209625" y="151024"/>
                    <a:pt x="209625" y="131602"/>
                  </a:cubicBezTo>
                  <a:cubicBezTo>
                    <a:pt x="209625" y="115082"/>
                    <a:pt x="204713" y="101910"/>
                    <a:pt x="194891" y="92088"/>
                  </a:cubicBezTo>
                  <a:cubicBezTo>
                    <a:pt x="185068" y="82265"/>
                    <a:pt x="172008" y="77354"/>
                    <a:pt x="155712" y="77354"/>
                  </a:cubicBezTo>
                  <a:cubicBezTo>
                    <a:pt x="139638" y="77354"/>
                    <a:pt x="125909" y="82935"/>
                    <a:pt x="114523" y="94097"/>
                  </a:cubicBezTo>
                  <a:cubicBezTo>
                    <a:pt x="103138" y="105259"/>
                    <a:pt x="96217" y="121556"/>
                    <a:pt x="93762" y="142987"/>
                  </a:cubicBezTo>
                  <a:lnTo>
                    <a:pt x="7032" y="128253"/>
                  </a:lnTo>
                  <a:cubicBezTo>
                    <a:pt x="13060" y="98562"/>
                    <a:pt x="22157" y="74842"/>
                    <a:pt x="34324" y="57095"/>
                  </a:cubicBezTo>
                  <a:cubicBezTo>
                    <a:pt x="46490" y="39347"/>
                    <a:pt x="63457" y="25394"/>
                    <a:pt x="85223" y="15237"/>
                  </a:cubicBezTo>
                  <a:cubicBezTo>
                    <a:pt x="106989" y="5079"/>
                    <a:pt x="131378" y="0"/>
                    <a:pt x="15839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9D975AD1-52CB-46FB-97BA-2BDBD8ED8C56}"/>
              </a:ext>
            </a:extLst>
          </p:cNvPr>
          <p:cNvGrpSpPr/>
          <p:nvPr/>
        </p:nvGrpSpPr>
        <p:grpSpPr>
          <a:xfrm>
            <a:off x="3851854" y="4547639"/>
            <a:ext cx="7799842" cy="592035"/>
            <a:chOff x="3851854" y="4614503"/>
            <a:chExt cx="7799842" cy="592035"/>
          </a:xfrm>
        </p:grpSpPr>
        <p:sp>
          <p:nvSpPr>
            <p:cNvPr id="69" name="Rectangle 68">
              <a:extLst>
                <a:ext uri="{FF2B5EF4-FFF2-40B4-BE49-F238E27FC236}">
                  <a16:creationId xmlns:a16="http://schemas.microsoft.com/office/drawing/2014/main" id="{7B9D0B22-B530-46F2-AB72-E7BF4EAAE6E4}"/>
                </a:ext>
              </a:extLst>
            </p:cNvPr>
            <p:cNvSpPr/>
            <p:nvPr/>
          </p:nvSpPr>
          <p:spPr>
            <a:xfrm>
              <a:off x="4168209" y="4622414"/>
              <a:ext cx="7483487"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70" name="Rectangle 69">
              <a:extLst>
                <a:ext uri="{FF2B5EF4-FFF2-40B4-BE49-F238E27FC236}">
                  <a16:creationId xmlns:a16="http://schemas.microsoft.com/office/drawing/2014/main" id="{74D2072A-C467-4F4F-A422-5245E20326E3}"/>
                </a:ext>
              </a:extLst>
            </p:cNvPr>
            <p:cNvSpPr/>
            <p:nvPr/>
          </p:nvSpPr>
          <p:spPr>
            <a:xfrm>
              <a:off x="11518685" y="4622414"/>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Rectangle 70">
              <a:extLst>
                <a:ext uri="{FF2B5EF4-FFF2-40B4-BE49-F238E27FC236}">
                  <a16:creationId xmlns:a16="http://schemas.microsoft.com/office/drawing/2014/main" id="{62853914-2F61-47A6-9707-9738FCDA5C51}"/>
                </a:ext>
              </a:extLst>
            </p:cNvPr>
            <p:cNvSpPr/>
            <p:nvPr/>
          </p:nvSpPr>
          <p:spPr>
            <a:xfrm>
              <a:off x="11398817" y="4622414"/>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Freeform: Shape 91">
              <a:extLst>
                <a:ext uri="{FF2B5EF4-FFF2-40B4-BE49-F238E27FC236}">
                  <a16:creationId xmlns:a16="http://schemas.microsoft.com/office/drawing/2014/main" id="{0B815312-BE75-48F4-823E-91E0DE112CF0}"/>
                </a:ext>
              </a:extLst>
            </p:cNvPr>
            <p:cNvSpPr/>
            <p:nvPr/>
          </p:nvSpPr>
          <p:spPr>
            <a:xfrm>
              <a:off x="3851854" y="4614503"/>
              <a:ext cx="423916" cy="592035"/>
            </a:xfrm>
            <a:custGeom>
              <a:avLst/>
              <a:gdLst/>
              <a:ahLst/>
              <a:cxnLst/>
              <a:rect l="l" t="t" r="r" b="b"/>
              <a:pathLst>
                <a:path w="352946" h="492919">
                  <a:moveTo>
                    <a:pt x="200919" y="143657"/>
                  </a:moveTo>
                  <a:lnTo>
                    <a:pt x="88069" y="311423"/>
                  </a:lnTo>
                  <a:lnTo>
                    <a:pt x="200919" y="311423"/>
                  </a:lnTo>
                  <a:close/>
                  <a:moveTo>
                    <a:pt x="212974" y="0"/>
                  </a:moveTo>
                  <a:lnTo>
                    <a:pt x="292001" y="0"/>
                  </a:lnTo>
                  <a:lnTo>
                    <a:pt x="292001" y="311423"/>
                  </a:lnTo>
                  <a:lnTo>
                    <a:pt x="352946" y="311423"/>
                  </a:lnTo>
                  <a:lnTo>
                    <a:pt x="352946" y="394135"/>
                  </a:lnTo>
                  <a:lnTo>
                    <a:pt x="292001" y="394135"/>
                  </a:lnTo>
                  <a:lnTo>
                    <a:pt x="292001" y="492919"/>
                  </a:lnTo>
                  <a:lnTo>
                    <a:pt x="200919" y="492919"/>
                  </a:lnTo>
                  <a:lnTo>
                    <a:pt x="200919" y="394135"/>
                  </a:lnTo>
                  <a:lnTo>
                    <a:pt x="0" y="394135"/>
                  </a:lnTo>
                  <a:lnTo>
                    <a:pt x="0" y="31175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5D78DEAA-22AD-48AF-830B-B8239CB303FA}"/>
              </a:ext>
            </a:extLst>
          </p:cNvPr>
          <p:cNvGrpSpPr/>
          <p:nvPr/>
        </p:nvGrpSpPr>
        <p:grpSpPr>
          <a:xfrm>
            <a:off x="3851854" y="5516913"/>
            <a:ext cx="7778525" cy="593437"/>
            <a:chOff x="3873171" y="5516913"/>
            <a:chExt cx="7778525" cy="593437"/>
          </a:xfrm>
        </p:grpSpPr>
        <p:sp>
          <p:nvSpPr>
            <p:cNvPr id="72" name="Rectangle 19">
              <a:extLst>
                <a:ext uri="{FF2B5EF4-FFF2-40B4-BE49-F238E27FC236}">
                  <a16:creationId xmlns:a16="http://schemas.microsoft.com/office/drawing/2014/main" id="{0F447151-135E-42DE-8E38-77A1961F6E20}"/>
                </a:ext>
              </a:extLst>
            </p:cNvPr>
            <p:cNvSpPr/>
            <p:nvPr/>
          </p:nvSpPr>
          <p:spPr>
            <a:xfrm>
              <a:off x="3967391" y="5516913"/>
              <a:ext cx="7684305" cy="583725"/>
            </a:xfrm>
            <a:custGeom>
              <a:avLst/>
              <a:gdLst>
                <a:gd name="connsiteX0" fmla="*/ 0 w 8073774"/>
                <a:gd name="connsiteY0" fmla="*/ 0 h 648001"/>
                <a:gd name="connsiteX1" fmla="*/ 324000 w 8073774"/>
                <a:gd name="connsiteY1" fmla="*/ 0 h 648001"/>
                <a:gd name="connsiteX2" fmla="*/ 324000 w 8073774"/>
                <a:gd name="connsiteY2" fmla="*/ 1 h 648001"/>
                <a:gd name="connsiteX3" fmla="*/ 8073774 w 8073774"/>
                <a:gd name="connsiteY3" fmla="*/ 1 h 648001"/>
                <a:gd name="connsiteX4" fmla="*/ 8073774 w 8073774"/>
                <a:gd name="connsiteY4" fmla="*/ 648001 h 648001"/>
                <a:gd name="connsiteX5" fmla="*/ 180083 w 8073774"/>
                <a:gd name="connsiteY5" fmla="*/ 648001 h 648001"/>
                <a:gd name="connsiteX6" fmla="*/ 180083 w 8073774"/>
                <a:gd name="connsiteY6" fmla="*/ 288000 h 648001"/>
                <a:gd name="connsiteX7" fmla="*/ 0 w 8073774"/>
                <a:gd name="connsiteY7" fmla="*/ 288000 h 648001"/>
                <a:gd name="connsiteX8" fmla="*/ 0 w 8073774"/>
                <a:gd name="connsiteY8" fmla="*/ 0 h 648001"/>
                <a:gd name="connsiteX0" fmla="*/ 0 w 8073774"/>
                <a:gd name="connsiteY0" fmla="*/ 0 h 648001"/>
                <a:gd name="connsiteX1" fmla="*/ 324000 w 8073774"/>
                <a:gd name="connsiteY1" fmla="*/ 0 h 648001"/>
                <a:gd name="connsiteX2" fmla="*/ 324000 w 8073774"/>
                <a:gd name="connsiteY2" fmla="*/ 1 h 648001"/>
                <a:gd name="connsiteX3" fmla="*/ 8073774 w 8073774"/>
                <a:gd name="connsiteY3" fmla="*/ 1 h 648001"/>
                <a:gd name="connsiteX4" fmla="*/ 8073774 w 8073774"/>
                <a:gd name="connsiteY4" fmla="*/ 648001 h 648001"/>
                <a:gd name="connsiteX5" fmla="*/ 180083 w 8073774"/>
                <a:gd name="connsiteY5" fmla="*/ 648001 h 648001"/>
                <a:gd name="connsiteX6" fmla="*/ 180083 w 8073774"/>
                <a:gd name="connsiteY6" fmla="*/ 288000 h 648001"/>
                <a:gd name="connsiteX7" fmla="*/ 0 w 8073774"/>
                <a:gd name="connsiteY7" fmla="*/ 288000 h 648001"/>
                <a:gd name="connsiteX8" fmla="*/ 0 w 8073774"/>
                <a:gd name="connsiteY8" fmla="*/ 0 h 64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73774" h="648001">
                  <a:moveTo>
                    <a:pt x="0" y="0"/>
                  </a:moveTo>
                  <a:lnTo>
                    <a:pt x="324000" y="0"/>
                  </a:lnTo>
                  <a:lnTo>
                    <a:pt x="324000" y="1"/>
                  </a:lnTo>
                  <a:lnTo>
                    <a:pt x="8073774" y="1"/>
                  </a:lnTo>
                  <a:lnTo>
                    <a:pt x="8073774" y="648001"/>
                  </a:lnTo>
                  <a:lnTo>
                    <a:pt x="180083" y="648001"/>
                  </a:lnTo>
                  <a:cubicBezTo>
                    <a:pt x="253455" y="535049"/>
                    <a:pt x="266795" y="422095"/>
                    <a:pt x="180083" y="288000"/>
                  </a:cubicBezTo>
                  <a:lnTo>
                    <a:pt x="0" y="288000"/>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73" name="Rectangle 72">
              <a:extLst>
                <a:ext uri="{FF2B5EF4-FFF2-40B4-BE49-F238E27FC236}">
                  <a16:creationId xmlns:a16="http://schemas.microsoft.com/office/drawing/2014/main" id="{C6E29313-C0D6-40BC-8132-8829F7DADFDD}"/>
                </a:ext>
              </a:extLst>
            </p:cNvPr>
            <p:cNvSpPr/>
            <p:nvPr/>
          </p:nvSpPr>
          <p:spPr>
            <a:xfrm>
              <a:off x="11518685" y="5516913"/>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Rectangle 73">
              <a:extLst>
                <a:ext uri="{FF2B5EF4-FFF2-40B4-BE49-F238E27FC236}">
                  <a16:creationId xmlns:a16="http://schemas.microsoft.com/office/drawing/2014/main" id="{50D0B540-3483-43A3-A4D1-A7B89075D6A1}"/>
                </a:ext>
              </a:extLst>
            </p:cNvPr>
            <p:cNvSpPr/>
            <p:nvPr/>
          </p:nvSpPr>
          <p:spPr>
            <a:xfrm>
              <a:off x="11398817" y="5516913"/>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Freeform: Shape 92">
              <a:extLst>
                <a:ext uri="{FF2B5EF4-FFF2-40B4-BE49-F238E27FC236}">
                  <a16:creationId xmlns:a16="http://schemas.microsoft.com/office/drawing/2014/main" id="{6FD904A3-9377-441F-9960-B2B70DF1FF2B}"/>
                </a:ext>
              </a:extLst>
            </p:cNvPr>
            <p:cNvSpPr/>
            <p:nvPr/>
          </p:nvSpPr>
          <p:spPr>
            <a:xfrm>
              <a:off x="3873171" y="5518717"/>
              <a:ext cx="396567" cy="591633"/>
            </a:xfrm>
            <a:custGeom>
              <a:avLst/>
              <a:gdLst/>
              <a:ahLst/>
              <a:cxnLst/>
              <a:rect l="l" t="t" r="r" b="b"/>
              <a:pathLst>
                <a:path w="330175" h="492584">
                  <a:moveTo>
                    <a:pt x="59606" y="0"/>
                  </a:moveTo>
                  <a:lnTo>
                    <a:pt x="308409" y="0"/>
                  </a:lnTo>
                  <a:lnTo>
                    <a:pt x="308409" y="88069"/>
                  </a:lnTo>
                  <a:lnTo>
                    <a:pt x="130932" y="88069"/>
                  </a:lnTo>
                  <a:lnTo>
                    <a:pt x="116198" y="171450"/>
                  </a:lnTo>
                  <a:cubicBezTo>
                    <a:pt x="137183" y="160958"/>
                    <a:pt x="158614" y="155711"/>
                    <a:pt x="180492" y="155711"/>
                  </a:cubicBezTo>
                  <a:cubicBezTo>
                    <a:pt x="222238" y="155711"/>
                    <a:pt x="257622" y="170892"/>
                    <a:pt x="286643" y="201253"/>
                  </a:cubicBezTo>
                  <a:cubicBezTo>
                    <a:pt x="315665" y="231614"/>
                    <a:pt x="330175" y="271016"/>
                    <a:pt x="330175" y="319460"/>
                  </a:cubicBezTo>
                  <a:cubicBezTo>
                    <a:pt x="330175" y="359866"/>
                    <a:pt x="318455" y="395920"/>
                    <a:pt x="295015" y="427620"/>
                  </a:cubicBezTo>
                  <a:cubicBezTo>
                    <a:pt x="263091" y="470929"/>
                    <a:pt x="218778" y="492584"/>
                    <a:pt x="162074" y="492584"/>
                  </a:cubicBezTo>
                  <a:cubicBezTo>
                    <a:pt x="116756" y="492584"/>
                    <a:pt x="79809" y="480417"/>
                    <a:pt x="51234" y="456084"/>
                  </a:cubicBezTo>
                  <a:cubicBezTo>
                    <a:pt x="22659" y="431750"/>
                    <a:pt x="5581" y="399045"/>
                    <a:pt x="0" y="357969"/>
                  </a:cubicBezTo>
                  <a:lnTo>
                    <a:pt x="93762" y="348258"/>
                  </a:lnTo>
                  <a:cubicBezTo>
                    <a:pt x="96441" y="369466"/>
                    <a:pt x="104366" y="386265"/>
                    <a:pt x="117537" y="398655"/>
                  </a:cubicBezTo>
                  <a:cubicBezTo>
                    <a:pt x="130709" y="411045"/>
                    <a:pt x="145889" y="417240"/>
                    <a:pt x="163079" y="417240"/>
                  </a:cubicBezTo>
                  <a:cubicBezTo>
                    <a:pt x="182724" y="417240"/>
                    <a:pt x="199356" y="409259"/>
                    <a:pt x="212973" y="393297"/>
                  </a:cubicBezTo>
                  <a:cubicBezTo>
                    <a:pt x="226591" y="377335"/>
                    <a:pt x="233400" y="353281"/>
                    <a:pt x="233400" y="321134"/>
                  </a:cubicBezTo>
                  <a:cubicBezTo>
                    <a:pt x="233400" y="290996"/>
                    <a:pt x="226647" y="268393"/>
                    <a:pt x="213141" y="253324"/>
                  </a:cubicBezTo>
                  <a:cubicBezTo>
                    <a:pt x="199635" y="238255"/>
                    <a:pt x="182054" y="230721"/>
                    <a:pt x="160400" y="230721"/>
                  </a:cubicBezTo>
                  <a:cubicBezTo>
                    <a:pt x="133387" y="230721"/>
                    <a:pt x="109166" y="242664"/>
                    <a:pt x="87734" y="266551"/>
                  </a:cubicBezTo>
                  <a:lnTo>
                    <a:pt x="11386" y="2555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A1784475-743A-4D35-9F13-E3E14DEB73A2}"/>
              </a:ext>
            </a:extLst>
          </p:cNvPr>
          <p:cNvGrpSpPr/>
          <p:nvPr/>
        </p:nvGrpSpPr>
        <p:grpSpPr>
          <a:xfrm>
            <a:off x="3851854" y="2598580"/>
            <a:ext cx="7794612" cy="592035"/>
            <a:chOff x="3857084" y="2826990"/>
            <a:chExt cx="7794612" cy="592035"/>
          </a:xfrm>
        </p:grpSpPr>
        <p:sp>
          <p:nvSpPr>
            <p:cNvPr id="63" name="Isosceles Triangle 1">
              <a:extLst>
                <a:ext uri="{FF2B5EF4-FFF2-40B4-BE49-F238E27FC236}">
                  <a16:creationId xmlns:a16="http://schemas.microsoft.com/office/drawing/2014/main" id="{DA1E8F3F-9BF5-49C0-AFF3-1BC9DEDC263D}"/>
                </a:ext>
              </a:extLst>
            </p:cNvPr>
            <p:cNvSpPr/>
            <p:nvPr/>
          </p:nvSpPr>
          <p:spPr>
            <a:xfrm>
              <a:off x="3894519" y="2833415"/>
              <a:ext cx="7757177" cy="583725"/>
            </a:xfrm>
            <a:custGeom>
              <a:avLst/>
              <a:gdLst>
                <a:gd name="connsiteX0" fmla="*/ 208160 w 8101851"/>
                <a:gd name="connsiteY0" fmla="*/ 0 h 648000"/>
                <a:gd name="connsiteX1" fmla="*/ 8101851 w 8101851"/>
                <a:gd name="connsiteY1" fmla="*/ 0 h 648000"/>
                <a:gd name="connsiteX2" fmla="*/ 8101851 w 8101851"/>
                <a:gd name="connsiteY2" fmla="*/ 648000 h 648000"/>
                <a:gd name="connsiteX3" fmla="*/ 416319 w 8101851"/>
                <a:gd name="connsiteY3" fmla="*/ 648000 h 648000"/>
                <a:gd name="connsiteX4" fmla="*/ 208160 w 8101851"/>
                <a:gd name="connsiteY4" fmla="*/ 648000 h 648000"/>
                <a:gd name="connsiteX5" fmla="*/ 0 w 8101851"/>
                <a:gd name="connsiteY5" fmla="*/ 648000 h 648000"/>
                <a:gd name="connsiteX6" fmla="*/ 283910 w 8101851"/>
                <a:gd name="connsiteY6" fmla="*/ 314984 h 648000"/>
                <a:gd name="connsiteX7" fmla="*/ 208160 w 8101851"/>
                <a:gd name="connsiteY7" fmla="*/ 0 h 648000"/>
                <a:gd name="connsiteX0" fmla="*/ 208160 w 8101851"/>
                <a:gd name="connsiteY0" fmla="*/ 0 h 648000"/>
                <a:gd name="connsiteX1" fmla="*/ 8101851 w 8101851"/>
                <a:gd name="connsiteY1" fmla="*/ 0 h 648000"/>
                <a:gd name="connsiteX2" fmla="*/ 8101851 w 8101851"/>
                <a:gd name="connsiteY2" fmla="*/ 648000 h 648000"/>
                <a:gd name="connsiteX3" fmla="*/ 416319 w 8101851"/>
                <a:gd name="connsiteY3" fmla="*/ 648000 h 648000"/>
                <a:gd name="connsiteX4" fmla="*/ 208160 w 8101851"/>
                <a:gd name="connsiteY4" fmla="*/ 648000 h 648000"/>
                <a:gd name="connsiteX5" fmla="*/ 0 w 8101851"/>
                <a:gd name="connsiteY5" fmla="*/ 648000 h 648000"/>
                <a:gd name="connsiteX6" fmla="*/ 283910 w 8101851"/>
                <a:gd name="connsiteY6" fmla="*/ 314984 h 648000"/>
                <a:gd name="connsiteX7" fmla="*/ 208160 w 8101851"/>
                <a:gd name="connsiteY7" fmla="*/ 0 h 648000"/>
                <a:gd name="connsiteX0" fmla="*/ 208160 w 8101851"/>
                <a:gd name="connsiteY0" fmla="*/ 0 h 648000"/>
                <a:gd name="connsiteX1" fmla="*/ 8101851 w 8101851"/>
                <a:gd name="connsiteY1" fmla="*/ 0 h 648000"/>
                <a:gd name="connsiteX2" fmla="*/ 8101851 w 8101851"/>
                <a:gd name="connsiteY2" fmla="*/ 648000 h 648000"/>
                <a:gd name="connsiteX3" fmla="*/ 416319 w 8101851"/>
                <a:gd name="connsiteY3" fmla="*/ 648000 h 648000"/>
                <a:gd name="connsiteX4" fmla="*/ 208160 w 8101851"/>
                <a:gd name="connsiteY4" fmla="*/ 648000 h 648000"/>
                <a:gd name="connsiteX5" fmla="*/ 0 w 8101851"/>
                <a:gd name="connsiteY5" fmla="*/ 648000 h 648000"/>
                <a:gd name="connsiteX6" fmla="*/ 283910 w 8101851"/>
                <a:gd name="connsiteY6" fmla="*/ 314984 h 648000"/>
                <a:gd name="connsiteX7" fmla="*/ 208160 w 8101851"/>
                <a:gd name="connsiteY7" fmla="*/ 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1851" h="648000">
                  <a:moveTo>
                    <a:pt x="208160" y="0"/>
                  </a:moveTo>
                  <a:lnTo>
                    <a:pt x="8101851" y="0"/>
                  </a:lnTo>
                  <a:lnTo>
                    <a:pt x="8101851" y="648000"/>
                  </a:lnTo>
                  <a:lnTo>
                    <a:pt x="416319" y="648000"/>
                  </a:lnTo>
                  <a:lnTo>
                    <a:pt x="208160" y="648000"/>
                  </a:lnTo>
                  <a:lnTo>
                    <a:pt x="0" y="648000"/>
                  </a:lnTo>
                  <a:cubicBezTo>
                    <a:pt x="94637" y="536995"/>
                    <a:pt x="81060" y="391484"/>
                    <a:pt x="283910" y="314984"/>
                  </a:cubicBezTo>
                  <a:cubicBezTo>
                    <a:pt x="478696" y="115099"/>
                    <a:pt x="208160" y="96368"/>
                    <a:pt x="208160"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Freeform: Shape 89">
              <a:extLst>
                <a:ext uri="{FF2B5EF4-FFF2-40B4-BE49-F238E27FC236}">
                  <a16:creationId xmlns:a16="http://schemas.microsoft.com/office/drawing/2014/main" id="{F6ED3220-296A-400D-A23C-A86854610989}"/>
                </a:ext>
              </a:extLst>
            </p:cNvPr>
            <p:cNvSpPr/>
            <p:nvPr/>
          </p:nvSpPr>
          <p:spPr>
            <a:xfrm>
              <a:off x="3857084" y="2826990"/>
              <a:ext cx="396164" cy="592035"/>
            </a:xfrm>
            <a:custGeom>
              <a:avLst/>
              <a:gdLst/>
              <a:ahLst/>
              <a:cxnLst/>
              <a:rect l="l" t="t" r="r" b="b"/>
              <a:pathLst>
                <a:path w="329840" h="492919">
                  <a:moveTo>
                    <a:pt x="174129" y="0"/>
                  </a:moveTo>
                  <a:cubicBezTo>
                    <a:pt x="222572" y="0"/>
                    <a:pt x="260635" y="13060"/>
                    <a:pt x="288317" y="39179"/>
                  </a:cubicBezTo>
                  <a:cubicBezTo>
                    <a:pt x="315999" y="65299"/>
                    <a:pt x="329840" y="97780"/>
                    <a:pt x="329840" y="136625"/>
                  </a:cubicBezTo>
                  <a:cubicBezTo>
                    <a:pt x="329840" y="158726"/>
                    <a:pt x="325878" y="179766"/>
                    <a:pt x="317952" y="199746"/>
                  </a:cubicBezTo>
                  <a:cubicBezTo>
                    <a:pt x="310027" y="219727"/>
                    <a:pt x="297470" y="240655"/>
                    <a:pt x="280280" y="262533"/>
                  </a:cubicBezTo>
                  <a:cubicBezTo>
                    <a:pt x="268895" y="277044"/>
                    <a:pt x="248357" y="297917"/>
                    <a:pt x="218665" y="325153"/>
                  </a:cubicBezTo>
                  <a:cubicBezTo>
                    <a:pt x="188974" y="352388"/>
                    <a:pt x="170166" y="370471"/>
                    <a:pt x="162241" y="379401"/>
                  </a:cubicBezTo>
                  <a:cubicBezTo>
                    <a:pt x="154316" y="388330"/>
                    <a:pt x="147898" y="397037"/>
                    <a:pt x="142986" y="405520"/>
                  </a:cubicBezTo>
                  <a:lnTo>
                    <a:pt x="329840" y="405520"/>
                  </a:lnTo>
                  <a:lnTo>
                    <a:pt x="329840" y="492919"/>
                  </a:lnTo>
                  <a:lnTo>
                    <a:pt x="0" y="492919"/>
                  </a:lnTo>
                  <a:cubicBezTo>
                    <a:pt x="3572" y="459879"/>
                    <a:pt x="14287" y="428570"/>
                    <a:pt x="32147" y="398990"/>
                  </a:cubicBezTo>
                  <a:cubicBezTo>
                    <a:pt x="50006" y="369410"/>
                    <a:pt x="85278" y="330176"/>
                    <a:pt x="137963" y="281286"/>
                  </a:cubicBezTo>
                  <a:cubicBezTo>
                    <a:pt x="180379" y="241772"/>
                    <a:pt x="206387" y="214983"/>
                    <a:pt x="215987" y="200918"/>
                  </a:cubicBezTo>
                  <a:cubicBezTo>
                    <a:pt x="228935" y="181496"/>
                    <a:pt x="235409" y="162297"/>
                    <a:pt x="235409" y="143322"/>
                  </a:cubicBezTo>
                  <a:cubicBezTo>
                    <a:pt x="235409" y="122337"/>
                    <a:pt x="229772" y="106208"/>
                    <a:pt x="218498" y="94934"/>
                  </a:cubicBezTo>
                  <a:cubicBezTo>
                    <a:pt x="207224" y="83660"/>
                    <a:pt x="191653" y="78024"/>
                    <a:pt x="171785" y="78024"/>
                  </a:cubicBezTo>
                  <a:cubicBezTo>
                    <a:pt x="152139" y="78024"/>
                    <a:pt x="136512" y="83939"/>
                    <a:pt x="124904" y="95771"/>
                  </a:cubicBezTo>
                  <a:cubicBezTo>
                    <a:pt x="113295" y="107603"/>
                    <a:pt x="106598" y="127248"/>
                    <a:pt x="104812" y="154707"/>
                  </a:cubicBezTo>
                  <a:lnTo>
                    <a:pt x="11050" y="145331"/>
                  </a:lnTo>
                  <a:cubicBezTo>
                    <a:pt x="16631" y="93539"/>
                    <a:pt x="34156" y="56369"/>
                    <a:pt x="63624" y="33822"/>
                  </a:cubicBezTo>
                  <a:cubicBezTo>
                    <a:pt x="93092" y="11274"/>
                    <a:pt x="129927" y="0"/>
                    <a:pt x="17412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26F8545-94E5-4690-A2DE-3352C80A8B71}"/>
                </a:ext>
              </a:extLst>
            </p:cNvPr>
            <p:cNvSpPr/>
            <p:nvPr/>
          </p:nvSpPr>
          <p:spPr>
            <a:xfrm>
              <a:off x="11518685" y="28334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a:extLst>
                <a:ext uri="{FF2B5EF4-FFF2-40B4-BE49-F238E27FC236}">
                  <a16:creationId xmlns:a16="http://schemas.microsoft.com/office/drawing/2014/main" id="{82CB6A2B-CBBB-4732-9AAF-20581F74EA55}"/>
                </a:ext>
              </a:extLst>
            </p:cNvPr>
            <p:cNvSpPr/>
            <p:nvPr/>
          </p:nvSpPr>
          <p:spPr>
            <a:xfrm>
              <a:off x="11398817" y="28334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4" name="Title 1">
            <a:extLst>
              <a:ext uri="{FF2B5EF4-FFF2-40B4-BE49-F238E27FC236}">
                <a16:creationId xmlns:a16="http://schemas.microsoft.com/office/drawing/2014/main" id="{A3D12C8E-5592-4E08-B361-A2CF489F8CB2}"/>
              </a:ext>
            </a:extLst>
          </p:cNvPr>
          <p:cNvSpPr txBox="1">
            <a:spLocks/>
          </p:cNvSpPr>
          <p:nvPr/>
        </p:nvSpPr>
        <p:spPr>
          <a:xfrm>
            <a:off x="0" y="213650"/>
            <a:ext cx="2683555" cy="712210"/>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endParaRPr lang="en-US" altLang="ko-KR" dirty="0">
              <a:solidFill>
                <a:schemeClr val="accent2"/>
              </a:solidFill>
            </a:endParaRPr>
          </a:p>
        </p:txBody>
      </p:sp>
      <p:sp>
        <p:nvSpPr>
          <p:cNvPr id="96" name="TextBox 95">
            <a:extLst>
              <a:ext uri="{FF2B5EF4-FFF2-40B4-BE49-F238E27FC236}">
                <a16:creationId xmlns:a16="http://schemas.microsoft.com/office/drawing/2014/main" id="{6B5E3F0C-EFDC-4767-96C2-C444DD4A39B3}"/>
              </a:ext>
            </a:extLst>
          </p:cNvPr>
          <p:cNvSpPr txBox="1"/>
          <p:nvPr/>
        </p:nvSpPr>
        <p:spPr bwMode="auto">
          <a:xfrm>
            <a:off x="5267958" y="2755556"/>
            <a:ext cx="4999837"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dirty="0" err="1">
                <a:latin typeface="Arial" pitchFamily="34" charset="0"/>
                <a:cs typeface="Arial" pitchFamily="34" charset="0"/>
              </a:rPr>
              <a:t>Analyse</a:t>
            </a:r>
            <a:r>
              <a:rPr lang="en-US" altLang="ko-KR" dirty="0">
                <a:latin typeface="Arial" pitchFamily="34" charset="0"/>
                <a:cs typeface="Arial" pitchFamily="34" charset="0"/>
              </a:rPr>
              <a:t> de </a:t>
            </a:r>
            <a:r>
              <a:rPr lang="en-US" altLang="ko-KR" dirty="0" err="1">
                <a:latin typeface="Arial" pitchFamily="34" charset="0"/>
                <a:cs typeface="Arial" pitchFamily="34" charset="0"/>
              </a:rPr>
              <a:t>l’éxistant</a:t>
            </a:r>
            <a:endParaRPr lang="ko-KR" altLang="en-US" dirty="0">
              <a:latin typeface="Arial" pitchFamily="34" charset="0"/>
              <a:cs typeface="Arial" pitchFamily="34" charset="0"/>
            </a:endParaRPr>
          </a:p>
        </p:txBody>
      </p:sp>
      <p:sp>
        <p:nvSpPr>
          <p:cNvPr id="97" name="TextBox 96">
            <a:extLst>
              <a:ext uri="{FF2B5EF4-FFF2-40B4-BE49-F238E27FC236}">
                <a16:creationId xmlns:a16="http://schemas.microsoft.com/office/drawing/2014/main" id="{47C638B3-3F49-4F22-92DD-2FBB86DBD7C7}"/>
              </a:ext>
            </a:extLst>
          </p:cNvPr>
          <p:cNvSpPr txBox="1"/>
          <p:nvPr/>
        </p:nvSpPr>
        <p:spPr bwMode="auto">
          <a:xfrm>
            <a:off x="5475122" y="3666548"/>
            <a:ext cx="4999837"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dirty="0">
                <a:latin typeface="Arial" pitchFamily="34" charset="0"/>
                <a:cs typeface="Arial" pitchFamily="34" charset="0"/>
              </a:rPr>
              <a:t>Etude de la Concurrence </a:t>
            </a:r>
            <a:endParaRPr lang="ko-KR" altLang="en-US" dirty="0">
              <a:latin typeface="Arial" pitchFamily="34" charset="0"/>
              <a:cs typeface="Arial" pitchFamily="34" charset="0"/>
            </a:endParaRPr>
          </a:p>
        </p:txBody>
      </p:sp>
      <p:sp>
        <p:nvSpPr>
          <p:cNvPr id="98" name="TextBox 97">
            <a:extLst>
              <a:ext uri="{FF2B5EF4-FFF2-40B4-BE49-F238E27FC236}">
                <a16:creationId xmlns:a16="http://schemas.microsoft.com/office/drawing/2014/main" id="{6F4A1154-C77F-424A-BDCF-F61C05656936}"/>
              </a:ext>
            </a:extLst>
          </p:cNvPr>
          <p:cNvSpPr txBox="1"/>
          <p:nvPr/>
        </p:nvSpPr>
        <p:spPr bwMode="auto">
          <a:xfrm>
            <a:off x="5475120" y="4658990"/>
            <a:ext cx="4999837"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dirty="0">
                <a:latin typeface="Arial" pitchFamily="34" charset="0"/>
                <a:cs typeface="Arial" pitchFamily="34" charset="0"/>
              </a:rPr>
              <a:t>Maquette et scenario Arduino</a:t>
            </a:r>
            <a:endParaRPr lang="ko-KR" altLang="en-US" dirty="0">
              <a:latin typeface="Arial" pitchFamily="34" charset="0"/>
              <a:cs typeface="Arial" pitchFamily="34" charset="0"/>
            </a:endParaRPr>
          </a:p>
        </p:txBody>
      </p:sp>
      <p:sp>
        <p:nvSpPr>
          <p:cNvPr id="99" name="TextBox 98">
            <a:extLst>
              <a:ext uri="{FF2B5EF4-FFF2-40B4-BE49-F238E27FC236}">
                <a16:creationId xmlns:a16="http://schemas.microsoft.com/office/drawing/2014/main" id="{DFEC1205-A9AA-4517-BB38-189BC465E25B}"/>
              </a:ext>
            </a:extLst>
          </p:cNvPr>
          <p:cNvSpPr txBox="1"/>
          <p:nvPr/>
        </p:nvSpPr>
        <p:spPr bwMode="auto">
          <a:xfrm>
            <a:off x="5475120" y="5624109"/>
            <a:ext cx="4999837" cy="646331"/>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dirty="0">
                <a:latin typeface="Arial" pitchFamily="34" charset="0"/>
                <a:cs typeface="Arial" pitchFamily="34" charset="0"/>
              </a:rPr>
              <a:t>Modules et Les </a:t>
            </a:r>
            <a:r>
              <a:rPr lang="en-US" altLang="ko-KR" dirty="0" err="1">
                <a:latin typeface="Arial" pitchFamily="34" charset="0"/>
                <a:cs typeface="Arial" pitchFamily="34" charset="0"/>
              </a:rPr>
              <a:t>Fonctionnalitées</a:t>
            </a:r>
            <a:endParaRPr lang="ko-KR" altLang="en-US" dirty="0">
              <a:latin typeface="Arial" pitchFamily="34" charset="0"/>
              <a:cs typeface="Arial" pitchFamily="34" charset="0"/>
            </a:endParaRPr>
          </a:p>
          <a:p>
            <a:pPr algn="ctr">
              <a:defRPr/>
            </a:pPr>
            <a:endParaRPr lang="ko-KR" altLang="en-US" dirty="0">
              <a:latin typeface="Arial" pitchFamily="34" charset="0"/>
              <a:cs typeface="Arial" pitchFamily="34" charset="0"/>
            </a:endParaRPr>
          </a:p>
        </p:txBody>
      </p:sp>
      <p:sp>
        <p:nvSpPr>
          <p:cNvPr id="2" name="ZoneTexte 1">
            <a:extLst>
              <a:ext uri="{FF2B5EF4-FFF2-40B4-BE49-F238E27FC236}">
                <a16:creationId xmlns:a16="http://schemas.microsoft.com/office/drawing/2014/main" id="{09E51CFB-82BB-4728-A70D-C9EECCF3F1DC}"/>
              </a:ext>
            </a:extLst>
          </p:cNvPr>
          <p:cNvSpPr txBox="1"/>
          <p:nvPr/>
        </p:nvSpPr>
        <p:spPr>
          <a:xfrm>
            <a:off x="7035517" y="123020"/>
            <a:ext cx="1879041" cy="1107996"/>
          </a:xfrm>
          <a:prstGeom prst="rect">
            <a:avLst/>
          </a:prstGeom>
          <a:noFill/>
        </p:spPr>
        <p:txBody>
          <a:bodyPr wrap="none" rtlCol="0">
            <a:spAutoFit/>
          </a:bodyPr>
          <a:lstStyle/>
          <a:p>
            <a:r>
              <a:rPr lang="fr-FR" sz="6600" dirty="0">
                <a:solidFill>
                  <a:srgbClr val="F4AE59"/>
                </a:solidFill>
              </a:rPr>
              <a:t>Plan</a:t>
            </a:r>
          </a:p>
        </p:txBody>
      </p:sp>
      <p:pic>
        <p:nvPicPr>
          <p:cNvPr id="35" name="Image 34">
            <a:extLst>
              <a:ext uri="{FF2B5EF4-FFF2-40B4-BE49-F238E27FC236}">
                <a16:creationId xmlns:a16="http://schemas.microsoft.com/office/drawing/2014/main" id="{3473302A-D9FB-429D-B5CC-984562C58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696" y="213650"/>
            <a:ext cx="2022161" cy="746644"/>
          </a:xfrm>
          <a:prstGeom prst="rect">
            <a:avLst/>
          </a:prstGeom>
        </p:spPr>
      </p:pic>
      <p:sp>
        <p:nvSpPr>
          <p:cNvPr id="34" name="Rectangle 33">
            <a:extLst>
              <a:ext uri="{FF2B5EF4-FFF2-40B4-BE49-F238E27FC236}">
                <a16:creationId xmlns:a16="http://schemas.microsoft.com/office/drawing/2014/main" id="{BB21F3BE-E7CC-487B-A024-392088D73A0D}"/>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02</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047186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anim calcmode="lin" valueType="num">
                                      <p:cBhvr>
                                        <p:cTn id="26" dur="500" fill="hold"/>
                                        <p:tgtEl>
                                          <p:spTgt spid="7"/>
                                        </p:tgtEl>
                                        <p:attrNameLst>
                                          <p:attrName>ppt_x</p:attrName>
                                        </p:attrNameLst>
                                      </p:cBhvr>
                                      <p:tavLst>
                                        <p:tav tm="0">
                                          <p:val>
                                            <p:strVal val="#ppt_x"/>
                                          </p:val>
                                        </p:tav>
                                        <p:tav tm="100000">
                                          <p:val>
                                            <p:strVal val="#ppt_x"/>
                                          </p:val>
                                        </p:tav>
                                      </p:tavLst>
                                    </p:anim>
                                    <p:anim calcmode="lin" valueType="num">
                                      <p:cBhvr>
                                        <p:cTn id="27" dur="5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7" presetClass="entr" presetSubtype="0" fill="hold" grpId="0" nodeType="afterEffect">
                                  <p:stCondLst>
                                    <p:cond delay="0"/>
                                  </p:stCondLst>
                                  <p:childTnLst>
                                    <p:set>
                                      <p:cBhvr>
                                        <p:cTn id="30" dur="1" fill="hold">
                                          <p:stCondLst>
                                            <p:cond delay="0"/>
                                          </p:stCondLst>
                                        </p:cTn>
                                        <p:tgtEl>
                                          <p:spTgt spid="96"/>
                                        </p:tgtEl>
                                        <p:attrNameLst>
                                          <p:attrName>style.visibility</p:attrName>
                                        </p:attrNameLst>
                                      </p:cBhvr>
                                      <p:to>
                                        <p:strVal val="visible"/>
                                      </p:to>
                                    </p:set>
                                    <p:animEffect transition="in" filter="fade">
                                      <p:cBhvr>
                                        <p:cTn id="31" dur="500"/>
                                        <p:tgtEl>
                                          <p:spTgt spid="96"/>
                                        </p:tgtEl>
                                      </p:cBhvr>
                                    </p:animEffect>
                                    <p:anim calcmode="lin" valueType="num">
                                      <p:cBhvr>
                                        <p:cTn id="32" dur="500" fill="hold"/>
                                        <p:tgtEl>
                                          <p:spTgt spid="96"/>
                                        </p:tgtEl>
                                        <p:attrNameLst>
                                          <p:attrName>ppt_x</p:attrName>
                                        </p:attrNameLst>
                                      </p:cBhvr>
                                      <p:tavLst>
                                        <p:tav tm="0">
                                          <p:val>
                                            <p:strVal val="#ppt_x"/>
                                          </p:val>
                                        </p:tav>
                                        <p:tav tm="100000">
                                          <p:val>
                                            <p:strVal val="#ppt_x"/>
                                          </p:val>
                                        </p:tav>
                                      </p:tavLst>
                                    </p:anim>
                                    <p:anim calcmode="lin" valueType="num">
                                      <p:cBhvr>
                                        <p:cTn id="33" dur="500" fill="hold"/>
                                        <p:tgtEl>
                                          <p:spTgt spid="96"/>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7" presetClass="entr" presetSubtype="0"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strVal val="#ppt_x"/>
                                          </p:val>
                                        </p:tav>
                                        <p:tav tm="100000">
                                          <p:val>
                                            <p:strVal val="#ppt_x"/>
                                          </p:val>
                                        </p:tav>
                                      </p:tavLst>
                                    </p:anim>
                                    <p:anim calcmode="lin" valueType="num">
                                      <p:cBhvr>
                                        <p:cTn id="39" dur="500" fill="hold"/>
                                        <p:tgtEl>
                                          <p:spTgt spid="10"/>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7" presetClass="entr" presetSubtype="0" fill="hold" grpId="0" nodeType="after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fade">
                                      <p:cBhvr>
                                        <p:cTn id="43" dur="500"/>
                                        <p:tgtEl>
                                          <p:spTgt spid="97"/>
                                        </p:tgtEl>
                                      </p:cBhvr>
                                    </p:animEffect>
                                    <p:anim calcmode="lin" valueType="num">
                                      <p:cBhvr>
                                        <p:cTn id="44" dur="500" fill="hold"/>
                                        <p:tgtEl>
                                          <p:spTgt spid="97"/>
                                        </p:tgtEl>
                                        <p:attrNameLst>
                                          <p:attrName>ppt_x</p:attrName>
                                        </p:attrNameLst>
                                      </p:cBhvr>
                                      <p:tavLst>
                                        <p:tav tm="0">
                                          <p:val>
                                            <p:strVal val="#ppt_x"/>
                                          </p:val>
                                        </p:tav>
                                        <p:tav tm="100000">
                                          <p:val>
                                            <p:strVal val="#ppt_x"/>
                                          </p:val>
                                        </p:tav>
                                      </p:tavLst>
                                    </p:anim>
                                    <p:anim calcmode="lin" valueType="num">
                                      <p:cBhvr>
                                        <p:cTn id="45" dur="500" fill="hold"/>
                                        <p:tgtEl>
                                          <p:spTgt spid="97"/>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47" presetClass="entr" presetSubtype="0"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anim calcmode="lin" valueType="num">
                                      <p:cBhvr>
                                        <p:cTn id="50" dur="500" fill="hold"/>
                                        <p:tgtEl>
                                          <p:spTgt spid="8"/>
                                        </p:tgtEl>
                                        <p:attrNameLst>
                                          <p:attrName>ppt_x</p:attrName>
                                        </p:attrNameLst>
                                      </p:cBhvr>
                                      <p:tavLst>
                                        <p:tav tm="0">
                                          <p:val>
                                            <p:strVal val="#ppt_x"/>
                                          </p:val>
                                        </p:tav>
                                        <p:tav tm="100000">
                                          <p:val>
                                            <p:strVal val="#ppt_x"/>
                                          </p:val>
                                        </p:tav>
                                      </p:tavLst>
                                    </p:anim>
                                    <p:anim calcmode="lin" valueType="num">
                                      <p:cBhvr>
                                        <p:cTn id="51" dur="500" fill="hold"/>
                                        <p:tgtEl>
                                          <p:spTgt spid="8"/>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47" presetClass="entr" presetSubtype="0" fill="hold" grpId="0" nodeType="afterEffect">
                                  <p:stCondLst>
                                    <p:cond delay="0"/>
                                  </p:stCondLst>
                                  <p:childTnLst>
                                    <p:set>
                                      <p:cBhvr>
                                        <p:cTn id="54" dur="1" fill="hold">
                                          <p:stCondLst>
                                            <p:cond delay="0"/>
                                          </p:stCondLst>
                                        </p:cTn>
                                        <p:tgtEl>
                                          <p:spTgt spid="98"/>
                                        </p:tgtEl>
                                        <p:attrNameLst>
                                          <p:attrName>style.visibility</p:attrName>
                                        </p:attrNameLst>
                                      </p:cBhvr>
                                      <p:to>
                                        <p:strVal val="visible"/>
                                      </p:to>
                                    </p:set>
                                    <p:animEffect transition="in" filter="fade">
                                      <p:cBhvr>
                                        <p:cTn id="55" dur="500"/>
                                        <p:tgtEl>
                                          <p:spTgt spid="98"/>
                                        </p:tgtEl>
                                      </p:cBhvr>
                                    </p:animEffect>
                                    <p:anim calcmode="lin" valueType="num">
                                      <p:cBhvr>
                                        <p:cTn id="56" dur="500" fill="hold"/>
                                        <p:tgtEl>
                                          <p:spTgt spid="98"/>
                                        </p:tgtEl>
                                        <p:attrNameLst>
                                          <p:attrName>ppt_x</p:attrName>
                                        </p:attrNameLst>
                                      </p:cBhvr>
                                      <p:tavLst>
                                        <p:tav tm="0">
                                          <p:val>
                                            <p:strVal val="#ppt_x"/>
                                          </p:val>
                                        </p:tav>
                                        <p:tav tm="100000">
                                          <p:val>
                                            <p:strVal val="#ppt_x"/>
                                          </p:val>
                                        </p:tav>
                                      </p:tavLst>
                                    </p:anim>
                                    <p:anim calcmode="lin" valueType="num">
                                      <p:cBhvr>
                                        <p:cTn id="57" dur="500" fill="hold"/>
                                        <p:tgtEl>
                                          <p:spTgt spid="98"/>
                                        </p:tgtEl>
                                        <p:attrNameLst>
                                          <p:attrName>ppt_y</p:attrName>
                                        </p:attrNameLst>
                                      </p:cBhvr>
                                      <p:tavLst>
                                        <p:tav tm="0">
                                          <p:val>
                                            <p:strVal val="#ppt_y-.1"/>
                                          </p:val>
                                        </p:tav>
                                        <p:tav tm="100000">
                                          <p:val>
                                            <p:strVal val="#ppt_y"/>
                                          </p:val>
                                        </p:tav>
                                      </p:tavLst>
                                    </p:anim>
                                  </p:childTnLst>
                                </p:cTn>
                              </p:par>
                            </p:childTnLst>
                          </p:cTn>
                        </p:par>
                        <p:par>
                          <p:cTn id="58" fill="hold">
                            <p:stCondLst>
                              <p:cond delay="4500"/>
                            </p:stCondLst>
                            <p:childTnLst>
                              <p:par>
                                <p:cTn id="59" presetID="47" presetClass="entr" presetSubtype="0" fill="hold" nodeType="after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anim calcmode="lin" valueType="num">
                                      <p:cBhvr>
                                        <p:cTn id="62" dur="500" fill="hold"/>
                                        <p:tgtEl>
                                          <p:spTgt spid="9"/>
                                        </p:tgtEl>
                                        <p:attrNameLst>
                                          <p:attrName>ppt_x</p:attrName>
                                        </p:attrNameLst>
                                      </p:cBhvr>
                                      <p:tavLst>
                                        <p:tav tm="0">
                                          <p:val>
                                            <p:strVal val="#ppt_x"/>
                                          </p:val>
                                        </p:tav>
                                        <p:tav tm="100000">
                                          <p:val>
                                            <p:strVal val="#ppt_x"/>
                                          </p:val>
                                        </p:tav>
                                      </p:tavLst>
                                    </p:anim>
                                    <p:anim calcmode="lin" valueType="num">
                                      <p:cBhvr>
                                        <p:cTn id="63" dur="500" fill="hold"/>
                                        <p:tgtEl>
                                          <p:spTgt spid="9"/>
                                        </p:tgtEl>
                                        <p:attrNameLst>
                                          <p:attrName>ppt_y</p:attrName>
                                        </p:attrNameLst>
                                      </p:cBhvr>
                                      <p:tavLst>
                                        <p:tav tm="0">
                                          <p:val>
                                            <p:strVal val="#ppt_y-.1"/>
                                          </p:val>
                                        </p:tav>
                                        <p:tav tm="100000">
                                          <p:val>
                                            <p:strVal val="#ppt_y"/>
                                          </p:val>
                                        </p:tav>
                                      </p:tavLst>
                                    </p:anim>
                                  </p:childTnLst>
                                </p:cTn>
                              </p:par>
                            </p:childTnLst>
                          </p:cTn>
                        </p:par>
                        <p:par>
                          <p:cTn id="64" fill="hold">
                            <p:stCondLst>
                              <p:cond delay="5000"/>
                            </p:stCondLst>
                            <p:childTnLst>
                              <p:par>
                                <p:cTn id="65" presetID="47" presetClass="entr" presetSubtype="0" fill="hold" grpId="0" nodeType="afterEffect">
                                  <p:stCondLst>
                                    <p:cond delay="0"/>
                                  </p:stCondLst>
                                  <p:childTnLst>
                                    <p:set>
                                      <p:cBhvr>
                                        <p:cTn id="66" dur="1" fill="hold">
                                          <p:stCondLst>
                                            <p:cond delay="0"/>
                                          </p:stCondLst>
                                        </p:cTn>
                                        <p:tgtEl>
                                          <p:spTgt spid="99"/>
                                        </p:tgtEl>
                                        <p:attrNameLst>
                                          <p:attrName>style.visibility</p:attrName>
                                        </p:attrNameLst>
                                      </p:cBhvr>
                                      <p:to>
                                        <p:strVal val="visible"/>
                                      </p:to>
                                    </p:set>
                                    <p:animEffect transition="in" filter="fade">
                                      <p:cBhvr>
                                        <p:cTn id="67" dur="500"/>
                                        <p:tgtEl>
                                          <p:spTgt spid="99"/>
                                        </p:tgtEl>
                                      </p:cBhvr>
                                    </p:animEffect>
                                    <p:anim calcmode="lin" valueType="num">
                                      <p:cBhvr>
                                        <p:cTn id="68" dur="500" fill="hold"/>
                                        <p:tgtEl>
                                          <p:spTgt spid="99"/>
                                        </p:tgtEl>
                                        <p:attrNameLst>
                                          <p:attrName>ppt_x</p:attrName>
                                        </p:attrNameLst>
                                      </p:cBhvr>
                                      <p:tavLst>
                                        <p:tav tm="0">
                                          <p:val>
                                            <p:strVal val="#ppt_x"/>
                                          </p:val>
                                        </p:tav>
                                        <p:tav tm="100000">
                                          <p:val>
                                            <p:strVal val="#ppt_x"/>
                                          </p:val>
                                        </p:tav>
                                      </p:tavLst>
                                    </p:anim>
                                    <p:anim calcmode="lin" valueType="num">
                                      <p:cBhvr>
                                        <p:cTn id="69" dur="500" fill="hold"/>
                                        <p:tgtEl>
                                          <p:spTgt spid="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8" grpId="0"/>
      <p:bldP spid="99"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3" name="Image 2">
            <a:extLst>
              <a:ext uri="{FF2B5EF4-FFF2-40B4-BE49-F238E27FC236}">
                <a16:creationId xmlns:a16="http://schemas.microsoft.com/office/drawing/2014/main" id="{8A44FD28-36DB-452D-BDBB-625CD90A6F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653" y="767859"/>
            <a:ext cx="6522275" cy="3591705"/>
          </a:xfrm>
          <a:prstGeom prst="rect">
            <a:avLst/>
          </a:prstGeom>
        </p:spPr>
      </p:pic>
      <p:pic>
        <p:nvPicPr>
          <p:cNvPr id="7" name="Image 6">
            <a:extLst>
              <a:ext uri="{FF2B5EF4-FFF2-40B4-BE49-F238E27FC236}">
                <a16:creationId xmlns:a16="http://schemas.microsoft.com/office/drawing/2014/main" id="{9D02D91B-D530-44F5-90B1-A2D8129CA8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1240" y="2653294"/>
            <a:ext cx="3485050" cy="1915027"/>
          </a:xfrm>
          <a:prstGeom prst="rect">
            <a:avLst/>
          </a:prstGeom>
        </p:spPr>
      </p:pic>
      <p:pic>
        <p:nvPicPr>
          <p:cNvPr id="10" name="Image 9">
            <a:extLst>
              <a:ext uri="{FF2B5EF4-FFF2-40B4-BE49-F238E27FC236}">
                <a16:creationId xmlns:a16="http://schemas.microsoft.com/office/drawing/2014/main" id="{8D0200FD-5664-4EC6-9E95-A84D5F6F7E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9211" y="823408"/>
            <a:ext cx="3167079" cy="1740303"/>
          </a:xfrm>
          <a:prstGeom prst="rect">
            <a:avLst/>
          </a:prstGeom>
        </p:spPr>
      </p:pic>
      <p:pic>
        <p:nvPicPr>
          <p:cNvPr id="14" name="Image 13">
            <a:extLst>
              <a:ext uri="{FF2B5EF4-FFF2-40B4-BE49-F238E27FC236}">
                <a16:creationId xmlns:a16="http://schemas.microsoft.com/office/drawing/2014/main" id="{600206E0-D3D7-4C14-A6A1-5058A53B3B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7010" y="4579550"/>
            <a:ext cx="3319280" cy="1827871"/>
          </a:xfrm>
          <a:prstGeom prst="rect">
            <a:avLst/>
          </a:prstGeom>
        </p:spPr>
      </p:pic>
      <p:sp>
        <p:nvSpPr>
          <p:cNvPr id="11" name="Rectangle 10">
            <a:extLst>
              <a:ext uri="{FF2B5EF4-FFF2-40B4-BE49-F238E27FC236}">
                <a16:creationId xmlns:a16="http://schemas.microsoft.com/office/drawing/2014/main" id="{46C1192F-C962-4689-AB06-580D9EFE1388}"/>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20</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0509936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573665"/>
            <a:ext cx="7943179" cy="769441"/>
          </a:xfrm>
          <a:prstGeom prst="rect">
            <a:avLst/>
          </a:prstGeom>
          <a:noFill/>
        </p:spPr>
        <p:txBody>
          <a:bodyPr wrap="square" rtlCol="0" anchor="ctr">
            <a:spAutoFit/>
          </a:bodyPr>
          <a:lstStyle/>
          <a:p>
            <a:pPr algn="ctr"/>
            <a:r>
              <a:rPr lang="en-US" altLang="ko-KR" sz="4400" b="1" dirty="0">
                <a:solidFill>
                  <a:schemeClr val="tx1"/>
                </a:solidFill>
                <a:latin typeface="+mj-lt"/>
                <a:cs typeface="Arial" pitchFamily="34" charset="0"/>
              </a:rPr>
              <a:t>Gestion </a:t>
            </a:r>
            <a:r>
              <a:rPr lang="en-US" altLang="ko-KR" sz="4400" b="1" dirty="0" err="1">
                <a:latin typeface="+mj-lt"/>
                <a:cs typeface="Arial" pitchFamily="34" charset="0"/>
              </a:rPr>
              <a:t>Commandes</a:t>
            </a:r>
            <a:endParaRPr lang="en-US" altLang="ko-KR" sz="4400" b="1" dirty="0">
              <a:solidFill>
                <a:schemeClr val="tx1"/>
              </a:solidFill>
              <a:latin typeface="+mj-lt"/>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2" name="ZoneTexte 1">
            <a:extLst>
              <a:ext uri="{FF2B5EF4-FFF2-40B4-BE49-F238E27FC236}">
                <a16:creationId xmlns:a16="http://schemas.microsoft.com/office/drawing/2014/main" id="{E53CF678-E516-4E88-BD35-4E95D3B45941}"/>
              </a:ext>
            </a:extLst>
          </p:cNvPr>
          <p:cNvSpPr txBox="1"/>
          <p:nvPr/>
        </p:nvSpPr>
        <p:spPr>
          <a:xfrm>
            <a:off x="670418" y="1217492"/>
            <a:ext cx="4055829" cy="2998513"/>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Co</a:t>
            </a: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nsacrée au serveur</a:t>
            </a: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Gère les commandes des clients </a:t>
            </a: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Gérer les tables.</a:t>
            </a:r>
            <a:endParaRPr lang="fr-FR" sz="20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Recherches sur les tables </a:t>
            </a: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trier les commandes</a:t>
            </a: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statistiques</a:t>
            </a:r>
          </a:p>
          <a:p>
            <a:pPr marL="285750" indent="-285750">
              <a:lnSpc>
                <a:spcPct val="107000"/>
              </a:lnSpc>
              <a:spcAft>
                <a:spcPts val="800"/>
              </a:spcAft>
              <a:buFont typeface="Arial" panose="020B0604020202020204" pitchFamily="34" charset="0"/>
              <a:buChar char="•"/>
              <a:tabLst>
                <a:tab pos="1965960" algn="l"/>
              </a:tabLst>
            </a:pPr>
            <a:r>
              <a:rPr lang="fr-FR"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envoyer un mail entre personnel</a:t>
            </a:r>
            <a:endParaRPr lang="fr-FR" sz="2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Espace réservé pour une image  4">
            <a:extLst>
              <a:ext uri="{FF2B5EF4-FFF2-40B4-BE49-F238E27FC236}">
                <a16:creationId xmlns:a16="http://schemas.microsoft.com/office/drawing/2014/main" id="{0FC368AD-71AB-4505-82ED-0FE868FBF58B}"/>
              </a:ext>
            </a:extLst>
          </p:cNvPr>
          <p:cNvPicPr>
            <a:picLocks noChangeAspect="1"/>
          </p:cNvPicPr>
          <p:nvPr/>
        </p:nvPicPr>
        <p:blipFill>
          <a:blip r:embed="rId3">
            <a:extLst>
              <a:ext uri="{28A0092B-C50C-407E-A947-70E740481C1C}">
                <a14:useLocalDpi xmlns:a14="http://schemas.microsoft.com/office/drawing/2010/main" val="0"/>
              </a:ext>
            </a:extLst>
          </a:blip>
          <a:srcRect t="10905" b="10905"/>
          <a:stretch>
            <a:fillRect/>
          </a:stretch>
        </p:blipFill>
        <p:spPr>
          <a:xfrm>
            <a:off x="7712364" y="1895320"/>
            <a:ext cx="3067360" cy="3067360"/>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p:spPr>
      </p:pic>
      <p:sp>
        <p:nvSpPr>
          <p:cNvPr id="3" name="ZoneTexte 2">
            <a:extLst>
              <a:ext uri="{FF2B5EF4-FFF2-40B4-BE49-F238E27FC236}">
                <a16:creationId xmlns:a16="http://schemas.microsoft.com/office/drawing/2014/main" id="{87B0C286-6143-4DF8-BC6E-C93EA8C6F796}"/>
              </a:ext>
            </a:extLst>
          </p:cNvPr>
          <p:cNvSpPr txBox="1"/>
          <p:nvPr/>
        </p:nvSpPr>
        <p:spPr>
          <a:xfrm>
            <a:off x="8345797" y="5200072"/>
            <a:ext cx="1800493" cy="369332"/>
          </a:xfrm>
          <a:prstGeom prst="rect">
            <a:avLst/>
          </a:prstGeom>
          <a:noFill/>
        </p:spPr>
        <p:txBody>
          <a:bodyPr wrap="none" rtlCol="0">
            <a:spAutoFit/>
          </a:bodyPr>
          <a:lstStyle/>
          <a:p>
            <a:r>
              <a:rPr lang="fr-FR" dirty="0" err="1"/>
              <a:t>Berriche</a:t>
            </a:r>
            <a:r>
              <a:rPr lang="fr-FR" dirty="0"/>
              <a:t> Fadwa</a:t>
            </a:r>
          </a:p>
        </p:txBody>
      </p:sp>
      <p:sp>
        <p:nvSpPr>
          <p:cNvPr id="8" name="Rectangle 7">
            <a:extLst>
              <a:ext uri="{FF2B5EF4-FFF2-40B4-BE49-F238E27FC236}">
                <a16:creationId xmlns:a16="http://schemas.microsoft.com/office/drawing/2014/main" id="{0D24EFA6-DF3C-434A-BEF4-C8998D6CFCEC}"/>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21</a:t>
            </a:r>
            <a:endParaRPr lang="fr-FR" sz="5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7" name="Tableau 6">
            <a:extLst>
              <a:ext uri="{FF2B5EF4-FFF2-40B4-BE49-F238E27FC236}">
                <a16:creationId xmlns:a16="http://schemas.microsoft.com/office/drawing/2014/main" id="{0C68B8D0-F720-4513-A4D3-3E1D0A5A20A5}"/>
              </a:ext>
            </a:extLst>
          </p:cNvPr>
          <p:cNvGraphicFramePr>
            <a:graphicFrameLocks noGrp="1"/>
          </p:cNvGraphicFramePr>
          <p:nvPr>
            <p:extLst>
              <p:ext uri="{D42A27DB-BD31-4B8C-83A1-F6EECF244321}">
                <p14:modId xmlns:p14="http://schemas.microsoft.com/office/powerpoint/2010/main" val="2021309892"/>
              </p:ext>
            </p:extLst>
          </p:nvPr>
        </p:nvGraphicFramePr>
        <p:xfrm>
          <a:off x="926840" y="4371372"/>
          <a:ext cx="1240790" cy="1729423"/>
        </p:xfrm>
        <a:graphic>
          <a:graphicData uri="http://schemas.openxmlformats.org/drawingml/2006/table">
            <a:tbl>
              <a:tblPr firstRow="1" firstCol="1" bandRow="1">
                <a:tableStyleId>{5C22544A-7EE6-4342-B048-85BDC9FD1C3A}</a:tableStyleId>
              </a:tblPr>
              <a:tblGrid>
                <a:gridCol w="1240790">
                  <a:extLst>
                    <a:ext uri="{9D8B030D-6E8A-4147-A177-3AD203B41FA5}">
                      <a16:colId xmlns:a16="http://schemas.microsoft.com/office/drawing/2014/main" val="2263252569"/>
                    </a:ext>
                  </a:extLst>
                </a:gridCol>
              </a:tblGrid>
              <a:tr h="354330">
                <a:tc>
                  <a:txBody>
                    <a:bodyPr/>
                    <a:lstStyle/>
                    <a:p>
                      <a:pPr algn="ctr">
                        <a:lnSpc>
                          <a:spcPct val="107000"/>
                        </a:lnSpc>
                        <a:spcAft>
                          <a:spcPts val="800"/>
                        </a:spcAft>
                        <a:tabLst>
                          <a:tab pos="1965960" algn="l"/>
                        </a:tabLst>
                      </a:pPr>
                      <a:r>
                        <a:rPr lang="fr-FR" sz="1200" dirty="0">
                          <a:solidFill>
                            <a:schemeClr val="tx1"/>
                          </a:solidFill>
                          <a:effectLst/>
                        </a:rPr>
                        <a:t>Commandes</a:t>
                      </a:r>
                      <a:endParaRPr lang="fr-FR"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03453"/>
                  </a:ext>
                </a:extLst>
              </a:tr>
              <a:tr h="795020">
                <a:tc>
                  <a:txBody>
                    <a:bodyPr/>
                    <a:lstStyle/>
                    <a:p>
                      <a:pPr algn="l">
                        <a:lnSpc>
                          <a:spcPct val="107000"/>
                        </a:lnSpc>
                        <a:spcAft>
                          <a:spcPts val="800"/>
                        </a:spcAft>
                        <a:tabLst>
                          <a:tab pos="1965960" algn="l"/>
                        </a:tabLst>
                      </a:pPr>
                      <a:r>
                        <a:rPr lang="fr-FR" sz="1200" u="sng" dirty="0" err="1">
                          <a:solidFill>
                            <a:schemeClr val="tx1"/>
                          </a:solidFill>
                          <a:effectLst/>
                        </a:rPr>
                        <a:t>ID_Commande</a:t>
                      </a:r>
                      <a:endParaRPr lang="fr-FR" sz="1100" dirty="0">
                        <a:solidFill>
                          <a:schemeClr val="tx1"/>
                        </a:solidFill>
                        <a:effectLst/>
                      </a:endParaRPr>
                    </a:p>
                    <a:p>
                      <a:pPr algn="l">
                        <a:lnSpc>
                          <a:spcPct val="107000"/>
                        </a:lnSpc>
                        <a:spcAft>
                          <a:spcPts val="800"/>
                        </a:spcAft>
                        <a:tabLst>
                          <a:tab pos="1965960" algn="l"/>
                        </a:tabLst>
                      </a:pPr>
                      <a:r>
                        <a:rPr lang="fr-FR" sz="1200" u="sng" dirty="0">
                          <a:solidFill>
                            <a:schemeClr val="tx1"/>
                          </a:solidFill>
                          <a:effectLst/>
                        </a:rPr>
                        <a:t>#Num_table</a:t>
                      </a:r>
                      <a:endParaRPr lang="fr-FR" sz="1100" dirty="0">
                        <a:solidFill>
                          <a:schemeClr val="tx1"/>
                        </a:solidFill>
                        <a:effectLst/>
                      </a:endParaRPr>
                    </a:p>
                    <a:p>
                      <a:pPr algn="l">
                        <a:lnSpc>
                          <a:spcPct val="107000"/>
                        </a:lnSpc>
                        <a:spcAft>
                          <a:spcPts val="800"/>
                        </a:spcAft>
                        <a:tabLst>
                          <a:tab pos="1965960" algn="l"/>
                        </a:tabLst>
                      </a:pPr>
                      <a:r>
                        <a:rPr lang="fr-FR" sz="1200" dirty="0">
                          <a:solidFill>
                            <a:schemeClr val="tx1"/>
                          </a:solidFill>
                          <a:effectLst/>
                        </a:rPr>
                        <a:t>Quantité </a:t>
                      </a:r>
                      <a:endParaRPr lang="fr-FR" sz="1100" dirty="0">
                        <a:solidFill>
                          <a:schemeClr val="tx1"/>
                        </a:solidFill>
                        <a:effectLst/>
                      </a:endParaRPr>
                    </a:p>
                    <a:p>
                      <a:pPr algn="l">
                        <a:lnSpc>
                          <a:spcPct val="107000"/>
                        </a:lnSpc>
                        <a:spcAft>
                          <a:spcPts val="800"/>
                        </a:spcAft>
                        <a:tabLst>
                          <a:tab pos="1965960" algn="l"/>
                        </a:tabLst>
                      </a:pPr>
                      <a:r>
                        <a:rPr lang="fr-FR" sz="1200" dirty="0">
                          <a:solidFill>
                            <a:schemeClr val="tx1"/>
                          </a:solidFill>
                          <a:effectLst/>
                        </a:rPr>
                        <a:t>Libellé </a:t>
                      </a:r>
                      <a:endParaRPr lang="fr-FR" sz="1100" dirty="0">
                        <a:solidFill>
                          <a:schemeClr val="tx1"/>
                        </a:solidFill>
                        <a:effectLst/>
                      </a:endParaRPr>
                    </a:p>
                    <a:p>
                      <a:pPr algn="l">
                        <a:lnSpc>
                          <a:spcPct val="107000"/>
                        </a:lnSpc>
                        <a:spcAft>
                          <a:spcPts val="800"/>
                        </a:spcAft>
                        <a:tabLst>
                          <a:tab pos="1965960" algn="l"/>
                        </a:tabLst>
                      </a:pPr>
                      <a:r>
                        <a:rPr lang="fr-FR" sz="1200" dirty="0">
                          <a:solidFill>
                            <a:schemeClr val="tx1"/>
                          </a:solidFill>
                          <a:effectLst/>
                        </a:rPr>
                        <a:t> </a:t>
                      </a:r>
                      <a:endParaRPr lang="fr-FR"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3859181"/>
                  </a:ext>
                </a:extLst>
              </a:tr>
            </a:tbl>
          </a:graphicData>
        </a:graphic>
      </p:graphicFrame>
      <p:graphicFrame>
        <p:nvGraphicFramePr>
          <p:cNvPr id="9" name="Tableau 8">
            <a:extLst>
              <a:ext uri="{FF2B5EF4-FFF2-40B4-BE49-F238E27FC236}">
                <a16:creationId xmlns:a16="http://schemas.microsoft.com/office/drawing/2014/main" id="{6B2CEF50-3668-4F4C-847C-E0D87D4A924A}"/>
              </a:ext>
            </a:extLst>
          </p:cNvPr>
          <p:cNvGraphicFramePr>
            <a:graphicFrameLocks noGrp="1"/>
          </p:cNvGraphicFramePr>
          <p:nvPr>
            <p:extLst>
              <p:ext uri="{D42A27DB-BD31-4B8C-83A1-F6EECF244321}">
                <p14:modId xmlns:p14="http://schemas.microsoft.com/office/powerpoint/2010/main" val="106303929"/>
              </p:ext>
            </p:extLst>
          </p:nvPr>
        </p:nvGraphicFramePr>
        <p:xfrm>
          <a:off x="2698332" y="4371372"/>
          <a:ext cx="1240790" cy="2026730"/>
        </p:xfrm>
        <a:graphic>
          <a:graphicData uri="http://schemas.openxmlformats.org/drawingml/2006/table">
            <a:tbl>
              <a:tblPr firstRow="1" firstCol="1" bandRow="1">
                <a:tableStyleId>{5C22544A-7EE6-4342-B048-85BDC9FD1C3A}</a:tableStyleId>
              </a:tblPr>
              <a:tblGrid>
                <a:gridCol w="1240790">
                  <a:extLst>
                    <a:ext uri="{9D8B030D-6E8A-4147-A177-3AD203B41FA5}">
                      <a16:colId xmlns:a16="http://schemas.microsoft.com/office/drawing/2014/main" val="799591695"/>
                    </a:ext>
                  </a:extLst>
                </a:gridCol>
              </a:tblGrid>
              <a:tr h="354330">
                <a:tc>
                  <a:txBody>
                    <a:bodyPr/>
                    <a:lstStyle/>
                    <a:p>
                      <a:pPr algn="ctr">
                        <a:lnSpc>
                          <a:spcPct val="107000"/>
                        </a:lnSpc>
                        <a:spcAft>
                          <a:spcPts val="800"/>
                        </a:spcAft>
                        <a:tabLst>
                          <a:tab pos="1965960" algn="l"/>
                        </a:tabLst>
                      </a:pPr>
                      <a:r>
                        <a:rPr lang="fr-FR" sz="1200" dirty="0">
                          <a:solidFill>
                            <a:schemeClr val="tx1"/>
                          </a:solidFill>
                          <a:effectLst/>
                        </a:rPr>
                        <a:t>Tables</a:t>
                      </a:r>
                      <a:endParaRPr lang="fr-FR"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43705380"/>
                  </a:ext>
                </a:extLst>
              </a:tr>
              <a:tr h="795020">
                <a:tc>
                  <a:txBody>
                    <a:bodyPr/>
                    <a:lstStyle/>
                    <a:p>
                      <a:pPr algn="l">
                        <a:lnSpc>
                          <a:spcPct val="107000"/>
                        </a:lnSpc>
                        <a:spcAft>
                          <a:spcPts val="800"/>
                        </a:spcAft>
                        <a:tabLst>
                          <a:tab pos="1965960" algn="l"/>
                        </a:tabLst>
                      </a:pPr>
                      <a:r>
                        <a:rPr lang="fr-FR" sz="1200" u="sng" dirty="0" err="1">
                          <a:solidFill>
                            <a:schemeClr val="tx1"/>
                          </a:solidFill>
                          <a:effectLst/>
                        </a:rPr>
                        <a:t>Num_table</a:t>
                      </a:r>
                      <a:endParaRPr lang="fr-FR" sz="1100" dirty="0">
                        <a:solidFill>
                          <a:schemeClr val="tx1"/>
                        </a:solidFill>
                        <a:effectLst/>
                      </a:endParaRPr>
                    </a:p>
                    <a:p>
                      <a:pPr algn="l">
                        <a:lnSpc>
                          <a:spcPct val="107000"/>
                        </a:lnSpc>
                        <a:spcAft>
                          <a:spcPts val="800"/>
                        </a:spcAft>
                        <a:tabLst>
                          <a:tab pos="1965960" algn="l"/>
                        </a:tabLst>
                      </a:pPr>
                      <a:r>
                        <a:rPr lang="fr-FR" sz="1200" dirty="0">
                          <a:solidFill>
                            <a:schemeClr val="tx1"/>
                          </a:solidFill>
                          <a:effectLst/>
                        </a:rPr>
                        <a:t>Nb Chaises</a:t>
                      </a:r>
                      <a:endParaRPr lang="fr-FR" sz="1100" dirty="0">
                        <a:solidFill>
                          <a:schemeClr val="tx1"/>
                        </a:solidFill>
                        <a:effectLst/>
                      </a:endParaRPr>
                    </a:p>
                    <a:p>
                      <a:pPr algn="l">
                        <a:lnSpc>
                          <a:spcPct val="107000"/>
                        </a:lnSpc>
                        <a:spcAft>
                          <a:spcPts val="800"/>
                        </a:spcAft>
                        <a:tabLst>
                          <a:tab pos="1965960" algn="l"/>
                        </a:tabLst>
                      </a:pPr>
                      <a:r>
                        <a:rPr lang="fr-FR" sz="1200" dirty="0">
                          <a:solidFill>
                            <a:schemeClr val="tx1"/>
                          </a:solidFill>
                          <a:effectLst/>
                        </a:rPr>
                        <a:t>Emplacement</a:t>
                      </a:r>
                      <a:endParaRPr lang="fr-FR" sz="1100" dirty="0">
                        <a:solidFill>
                          <a:schemeClr val="tx1"/>
                        </a:solidFill>
                        <a:effectLst/>
                      </a:endParaRPr>
                    </a:p>
                    <a:p>
                      <a:pPr algn="l">
                        <a:lnSpc>
                          <a:spcPct val="107000"/>
                        </a:lnSpc>
                        <a:spcAft>
                          <a:spcPts val="800"/>
                        </a:spcAft>
                        <a:tabLst>
                          <a:tab pos="1965960" algn="l"/>
                        </a:tabLst>
                      </a:pPr>
                      <a:r>
                        <a:rPr lang="fr-FR" sz="1200" dirty="0">
                          <a:solidFill>
                            <a:schemeClr val="tx1"/>
                          </a:solidFill>
                          <a:effectLst/>
                        </a:rPr>
                        <a:t>Occupation </a:t>
                      </a:r>
                      <a:endParaRPr lang="fr-FR" sz="1100" dirty="0">
                        <a:solidFill>
                          <a:schemeClr val="tx1"/>
                        </a:solidFill>
                        <a:effectLst/>
                      </a:endParaRPr>
                    </a:p>
                    <a:p>
                      <a:pPr algn="l">
                        <a:lnSpc>
                          <a:spcPct val="107000"/>
                        </a:lnSpc>
                        <a:spcAft>
                          <a:spcPts val="800"/>
                        </a:spcAft>
                        <a:tabLst>
                          <a:tab pos="1965960" algn="l"/>
                        </a:tabLst>
                      </a:pPr>
                      <a:r>
                        <a:rPr lang="fr-FR" sz="1200" dirty="0">
                          <a:solidFill>
                            <a:schemeClr val="tx1"/>
                          </a:solidFill>
                          <a:effectLst/>
                        </a:rPr>
                        <a:t>Débarrassage</a:t>
                      </a:r>
                      <a:endParaRPr lang="fr-FR" sz="1100" dirty="0">
                        <a:solidFill>
                          <a:schemeClr val="tx1"/>
                        </a:solidFill>
                        <a:effectLst/>
                      </a:endParaRPr>
                    </a:p>
                    <a:p>
                      <a:pPr algn="l">
                        <a:lnSpc>
                          <a:spcPct val="107000"/>
                        </a:lnSpc>
                        <a:spcAft>
                          <a:spcPts val="800"/>
                        </a:spcAft>
                        <a:tabLst>
                          <a:tab pos="1965960" algn="l"/>
                        </a:tabLst>
                      </a:pPr>
                      <a:r>
                        <a:rPr lang="fr-FR" sz="1200" dirty="0">
                          <a:solidFill>
                            <a:schemeClr val="tx1"/>
                          </a:solidFill>
                          <a:effectLst/>
                        </a:rPr>
                        <a:t> </a:t>
                      </a:r>
                      <a:endParaRPr lang="fr-FR"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8691219"/>
                  </a:ext>
                </a:extLst>
              </a:tr>
            </a:tbl>
          </a:graphicData>
        </a:graphic>
      </p:graphicFrame>
    </p:spTree>
    <p:extLst>
      <p:ext uri="{BB962C8B-B14F-4D97-AF65-F5344CB8AC3E}">
        <p14:creationId xmlns:p14="http://schemas.microsoft.com/office/powerpoint/2010/main" val="26173299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1000"/>
                                        <p:tgtEl>
                                          <p:spTgt spid="2">
                                            <p:txEl>
                                              <p:pRg st="0" end="0"/>
                                            </p:txEl>
                                          </p:spTgt>
                                        </p:tgtEl>
                                      </p:cBhvr>
                                    </p:animEffect>
                                    <p:anim calcmode="lin" valueType="num">
                                      <p:cBhvr>
                                        <p:cTn id="16"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7" presetClass="entr" presetSubtype="0" fill="hold" nodeType="after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7" presetClass="entr" presetSubtype="0" fill="hold" nodeType="after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1000"/>
                                        <p:tgtEl>
                                          <p:spTgt spid="2">
                                            <p:txEl>
                                              <p:pRg st="2" end="2"/>
                                            </p:txEl>
                                          </p:spTgt>
                                        </p:tgtEl>
                                      </p:cBhvr>
                                    </p:animEffect>
                                    <p:anim calcmode="lin" valueType="num">
                                      <p:cBhvr>
                                        <p:cTn id="2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7" presetClass="entr" presetSubtype="0" fill="hold" nodeType="after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fade">
                                      <p:cBhvr>
                                        <p:cTn id="33" dur="1000"/>
                                        <p:tgtEl>
                                          <p:spTgt spid="2">
                                            <p:txEl>
                                              <p:pRg st="3" end="3"/>
                                            </p:txEl>
                                          </p:spTgt>
                                        </p:tgtEl>
                                      </p:cBhvr>
                                    </p:animEffect>
                                    <p:anim calcmode="lin" valueType="num">
                                      <p:cBhvr>
                                        <p:cTn id="34"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7" presetClass="entr" presetSubtype="0" fill="hold"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1000"/>
                                        <p:tgtEl>
                                          <p:spTgt spid="2">
                                            <p:txEl>
                                              <p:pRg st="4" end="4"/>
                                            </p:txEl>
                                          </p:spTgt>
                                        </p:tgtEl>
                                      </p:cBhvr>
                                    </p:animEffect>
                                    <p:anim calcmode="lin" valueType="num">
                                      <p:cBhvr>
                                        <p:cTn id="4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47" presetClass="entr" presetSubtype="0" fill="hold" nodeType="after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animEffect transition="in" filter="fade">
                                      <p:cBhvr>
                                        <p:cTn id="45" dur="1000"/>
                                        <p:tgtEl>
                                          <p:spTgt spid="2">
                                            <p:txEl>
                                              <p:pRg st="5" end="5"/>
                                            </p:txEl>
                                          </p:spTgt>
                                        </p:tgtEl>
                                      </p:cBhvr>
                                    </p:animEffect>
                                    <p:anim calcmode="lin" valueType="num">
                                      <p:cBhvr>
                                        <p:cTn id="4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par>
                          <p:cTn id="48" fill="hold">
                            <p:stCondLst>
                              <p:cond delay="7000"/>
                            </p:stCondLst>
                            <p:childTnLst>
                              <p:par>
                                <p:cTn id="49" presetID="47" presetClass="entr" presetSubtype="0" fill="hold" nodeType="afterEffect">
                                  <p:stCondLst>
                                    <p:cond delay="0"/>
                                  </p:stCondLst>
                                  <p:childTnLst>
                                    <p:set>
                                      <p:cBhvr>
                                        <p:cTn id="50" dur="1" fill="hold">
                                          <p:stCondLst>
                                            <p:cond delay="0"/>
                                          </p:stCondLst>
                                        </p:cTn>
                                        <p:tgtEl>
                                          <p:spTgt spid="2">
                                            <p:txEl>
                                              <p:pRg st="6" end="6"/>
                                            </p:txEl>
                                          </p:spTgt>
                                        </p:tgtEl>
                                        <p:attrNameLst>
                                          <p:attrName>style.visibility</p:attrName>
                                        </p:attrNameLst>
                                      </p:cBhvr>
                                      <p:to>
                                        <p:strVal val="visible"/>
                                      </p:to>
                                    </p:set>
                                    <p:animEffect transition="in" filter="fade">
                                      <p:cBhvr>
                                        <p:cTn id="51" dur="1000"/>
                                        <p:tgtEl>
                                          <p:spTgt spid="2">
                                            <p:txEl>
                                              <p:pRg st="6" end="6"/>
                                            </p:txEl>
                                          </p:spTgt>
                                        </p:tgtEl>
                                      </p:cBhvr>
                                    </p:animEffect>
                                    <p:anim calcmode="lin" valueType="num">
                                      <p:cBhvr>
                                        <p:cTn id="52"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3"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5" name="Image 4">
            <a:extLst>
              <a:ext uri="{FF2B5EF4-FFF2-40B4-BE49-F238E27FC236}">
                <a16:creationId xmlns:a16="http://schemas.microsoft.com/office/drawing/2014/main" id="{D21A9FE4-43CA-4DB4-9C72-19083C7C31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379" y="981921"/>
            <a:ext cx="6691854" cy="3682443"/>
          </a:xfrm>
          <a:prstGeom prst="rect">
            <a:avLst/>
          </a:prstGeom>
        </p:spPr>
      </p:pic>
      <p:pic>
        <p:nvPicPr>
          <p:cNvPr id="8" name="Image 7">
            <a:extLst>
              <a:ext uri="{FF2B5EF4-FFF2-40B4-BE49-F238E27FC236}">
                <a16:creationId xmlns:a16="http://schemas.microsoft.com/office/drawing/2014/main" id="{A63CD427-32ED-489C-A31E-7787CCF8B6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1289" y="767859"/>
            <a:ext cx="4213279" cy="2320181"/>
          </a:xfrm>
          <a:prstGeom prst="rect">
            <a:avLst/>
          </a:prstGeom>
        </p:spPr>
      </p:pic>
      <p:pic>
        <p:nvPicPr>
          <p:cNvPr id="11" name="Image 10">
            <a:extLst>
              <a:ext uri="{FF2B5EF4-FFF2-40B4-BE49-F238E27FC236}">
                <a16:creationId xmlns:a16="http://schemas.microsoft.com/office/drawing/2014/main" id="{0E4A1339-67F8-4048-B994-223A536263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709" y="4664364"/>
            <a:ext cx="3439708" cy="1890112"/>
          </a:xfrm>
          <a:prstGeom prst="rect">
            <a:avLst/>
          </a:prstGeom>
        </p:spPr>
      </p:pic>
      <p:pic>
        <p:nvPicPr>
          <p:cNvPr id="15" name="Image 14">
            <a:extLst>
              <a:ext uri="{FF2B5EF4-FFF2-40B4-BE49-F238E27FC236}">
                <a16:creationId xmlns:a16="http://schemas.microsoft.com/office/drawing/2014/main" id="{945D80D3-8E63-4FE5-A219-33ADBDE2CA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1288" y="3560311"/>
            <a:ext cx="4213279" cy="2315188"/>
          </a:xfrm>
          <a:prstGeom prst="rect">
            <a:avLst/>
          </a:prstGeom>
        </p:spPr>
      </p:pic>
      <p:sp>
        <p:nvSpPr>
          <p:cNvPr id="9" name="Rectangle 8">
            <a:extLst>
              <a:ext uri="{FF2B5EF4-FFF2-40B4-BE49-F238E27FC236}">
                <a16:creationId xmlns:a16="http://schemas.microsoft.com/office/drawing/2014/main" id="{3B7339A3-B31A-4F30-8AFF-960BF78D27B7}"/>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22</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268462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543185"/>
            <a:ext cx="7943179" cy="769441"/>
          </a:xfrm>
          <a:prstGeom prst="rect">
            <a:avLst/>
          </a:prstGeom>
          <a:noFill/>
        </p:spPr>
        <p:txBody>
          <a:bodyPr wrap="square" rtlCol="0" anchor="ctr">
            <a:spAutoFit/>
          </a:bodyPr>
          <a:lstStyle/>
          <a:p>
            <a:pPr algn="ctr"/>
            <a:r>
              <a:rPr lang="en-US" altLang="ko-KR" sz="4400" b="1" dirty="0">
                <a:solidFill>
                  <a:schemeClr val="tx1"/>
                </a:solidFill>
                <a:latin typeface="+mj-lt"/>
                <a:cs typeface="Arial" pitchFamily="34" charset="0"/>
              </a:rPr>
              <a:t>Gestion </a:t>
            </a:r>
            <a:r>
              <a:rPr lang="en-US" altLang="ko-KR" sz="4400" b="1" dirty="0" err="1">
                <a:latin typeface="+mj-lt"/>
                <a:cs typeface="Arial" pitchFamily="34" charset="0"/>
              </a:rPr>
              <a:t>Caisse</a:t>
            </a:r>
            <a:endParaRPr lang="en-US" altLang="ko-KR" sz="4400" b="1" dirty="0">
              <a:solidFill>
                <a:schemeClr val="tx1"/>
              </a:solidFill>
              <a:latin typeface="+mj-lt"/>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2" name="ZoneTexte 1">
            <a:extLst>
              <a:ext uri="{FF2B5EF4-FFF2-40B4-BE49-F238E27FC236}">
                <a16:creationId xmlns:a16="http://schemas.microsoft.com/office/drawing/2014/main" id="{E53CF678-E516-4E88-BD35-4E95D3B45941}"/>
              </a:ext>
            </a:extLst>
          </p:cNvPr>
          <p:cNvSpPr txBox="1"/>
          <p:nvPr/>
        </p:nvSpPr>
        <p:spPr>
          <a:xfrm>
            <a:off x="742462" y="1252590"/>
            <a:ext cx="5838447" cy="2769284"/>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tabLst>
                <a:tab pos="196596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Réservée au caissier du restaurant </a:t>
            </a:r>
          </a:p>
          <a:p>
            <a:pPr marL="285750" indent="-285750">
              <a:lnSpc>
                <a:spcPct val="107000"/>
              </a:lnSpc>
              <a:spcAft>
                <a:spcPts val="800"/>
              </a:spcAft>
              <a:buFont typeface="Arial" panose="020B0604020202020204" pitchFamily="34" charset="0"/>
              <a:buChar char="•"/>
              <a:tabLst>
                <a:tab pos="196596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Gere les factures des clients </a:t>
            </a:r>
          </a:p>
          <a:p>
            <a:pPr marL="285750" indent="-285750">
              <a:lnSpc>
                <a:spcPct val="107000"/>
              </a:lnSpc>
              <a:spcAft>
                <a:spcPts val="800"/>
              </a:spcAft>
              <a:buFont typeface="Arial" panose="020B0604020202020204" pitchFamily="34" charset="0"/>
              <a:buChar char="•"/>
              <a:tabLst>
                <a:tab pos="1965960" algn="l"/>
              </a:tabLst>
            </a:pPr>
            <a:r>
              <a:rPr lang="fr-FR" dirty="0">
                <a:latin typeface="Calibri" panose="020F0502020204030204" pitchFamily="34" charset="0"/>
                <a:ea typeface="Calibri" panose="020F0502020204030204" pitchFamily="34" charset="0"/>
                <a:cs typeface="Calibri" panose="020F0502020204030204" pitchFamily="34" charset="0"/>
              </a:rPr>
              <a:t>G</a:t>
            </a:r>
            <a:r>
              <a:rPr lang="fr-FR" sz="1800" dirty="0">
                <a:effectLst/>
                <a:latin typeface="Calibri" panose="020F0502020204030204" pitchFamily="34" charset="0"/>
                <a:ea typeface="Calibri" panose="020F0502020204030204" pitchFamily="34" charset="0"/>
                <a:cs typeface="Calibri" panose="020F0502020204030204" pitchFamily="34" charset="0"/>
              </a:rPr>
              <a:t>estion des retours des clients dans  </a:t>
            </a:r>
          </a:p>
          <a:p>
            <a:pPr marL="285750" indent="-285750">
              <a:lnSpc>
                <a:spcPct val="107000"/>
              </a:lnSpc>
              <a:spcAft>
                <a:spcPts val="800"/>
              </a:spcAft>
              <a:buFont typeface="Arial" panose="020B0604020202020204" pitchFamily="34" charset="0"/>
              <a:buChar char="•"/>
              <a:tabLst>
                <a:tab pos="196596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l’attribution des notes sur le service, les plats, l’hygiène. </a:t>
            </a:r>
          </a:p>
          <a:p>
            <a:pPr marL="285750" indent="-285750">
              <a:lnSpc>
                <a:spcPct val="107000"/>
              </a:lnSpc>
              <a:spcAft>
                <a:spcPts val="800"/>
              </a:spcAft>
              <a:buFont typeface="Arial" panose="020B0604020202020204" pitchFamily="34" charset="0"/>
              <a:buChar char="•"/>
              <a:tabLst>
                <a:tab pos="196596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recherches avancées </a:t>
            </a:r>
          </a:p>
          <a:p>
            <a:pPr marL="285750" indent="-285750">
              <a:lnSpc>
                <a:spcPct val="107000"/>
              </a:lnSpc>
              <a:spcAft>
                <a:spcPts val="800"/>
              </a:spcAft>
              <a:buFont typeface="Arial" panose="020B0604020202020204" pitchFamily="34" charset="0"/>
              <a:buChar char="•"/>
              <a:tabLst>
                <a:tab pos="196596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tri les données</a:t>
            </a:r>
          </a:p>
          <a:p>
            <a:pPr marL="285750" indent="-285750">
              <a:lnSpc>
                <a:spcPct val="107000"/>
              </a:lnSpc>
              <a:spcAft>
                <a:spcPts val="800"/>
              </a:spcAft>
              <a:buFont typeface="Arial" panose="020B0604020202020204" pitchFamily="34" charset="0"/>
              <a:buChar char="•"/>
              <a:tabLst>
                <a:tab pos="196596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Impressio</a:t>
            </a:r>
            <a:r>
              <a:rPr lang="fr-FR" dirty="0">
                <a:latin typeface="Calibri" panose="020F0502020204030204" pitchFamily="34" charset="0"/>
                <a:ea typeface="Calibri" panose="020F0502020204030204" pitchFamily="34" charset="0"/>
                <a:cs typeface="Calibri" panose="020F0502020204030204" pitchFamily="34" charset="0"/>
              </a:rPr>
              <a:t>n des </a:t>
            </a:r>
            <a:r>
              <a:rPr lang="fr-FR" sz="1800" dirty="0">
                <a:effectLst/>
                <a:latin typeface="Calibri" panose="020F0502020204030204" pitchFamily="34" charset="0"/>
                <a:ea typeface="Calibri" panose="020F0502020204030204" pitchFamily="34" charset="0"/>
                <a:cs typeface="Calibri" panose="020F0502020204030204" pitchFamily="34" charset="0"/>
              </a:rPr>
              <a:t>factures en fichier PDF.</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Espace réservé pour une image  22">
            <a:extLst>
              <a:ext uri="{FF2B5EF4-FFF2-40B4-BE49-F238E27FC236}">
                <a16:creationId xmlns:a16="http://schemas.microsoft.com/office/drawing/2014/main" id="{6310D15B-DC2C-4584-88B0-B5F88AD624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920560" y="1941392"/>
            <a:ext cx="3084057" cy="3084057"/>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p:spPr>
      </p:pic>
      <p:sp>
        <p:nvSpPr>
          <p:cNvPr id="3" name="ZoneTexte 2">
            <a:extLst>
              <a:ext uri="{FF2B5EF4-FFF2-40B4-BE49-F238E27FC236}">
                <a16:creationId xmlns:a16="http://schemas.microsoft.com/office/drawing/2014/main" id="{E7A5A6FA-E616-4A77-972E-5CD3F0B09246}"/>
              </a:ext>
            </a:extLst>
          </p:cNvPr>
          <p:cNvSpPr txBox="1"/>
          <p:nvPr/>
        </p:nvSpPr>
        <p:spPr>
          <a:xfrm>
            <a:off x="8171240" y="5551055"/>
            <a:ext cx="2672591" cy="369332"/>
          </a:xfrm>
          <a:prstGeom prst="rect">
            <a:avLst/>
          </a:prstGeom>
          <a:noFill/>
        </p:spPr>
        <p:txBody>
          <a:bodyPr wrap="none" rtlCol="0">
            <a:spAutoFit/>
          </a:bodyPr>
          <a:lstStyle/>
          <a:p>
            <a:r>
              <a:rPr lang="fr-FR" dirty="0" err="1"/>
              <a:t>Noomen</a:t>
            </a:r>
            <a:r>
              <a:rPr lang="fr-FR" dirty="0"/>
              <a:t> Ahmed </a:t>
            </a:r>
            <a:r>
              <a:rPr lang="fr-FR" dirty="0" err="1"/>
              <a:t>ElMoez</a:t>
            </a:r>
            <a:endParaRPr lang="fr-FR" dirty="0"/>
          </a:p>
        </p:txBody>
      </p:sp>
      <p:sp>
        <p:nvSpPr>
          <p:cNvPr id="8" name="Rectangle 7">
            <a:extLst>
              <a:ext uri="{FF2B5EF4-FFF2-40B4-BE49-F238E27FC236}">
                <a16:creationId xmlns:a16="http://schemas.microsoft.com/office/drawing/2014/main" id="{44128A76-AD3D-48E7-8641-008F73958512}"/>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23</a:t>
            </a:r>
            <a:endParaRPr lang="fr-FR" sz="5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7" name="Tableau 6">
            <a:extLst>
              <a:ext uri="{FF2B5EF4-FFF2-40B4-BE49-F238E27FC236}">
                <a16:creationId xmlns:a16="http://schemas.microsoft.com/office/drawing/2014/main" id="{08680F51-FA15-4F16-BF83-E89984B33538}"/>
              </a:ext>
            </a:extLst>
          </p:cNvPr>
          <p:cNvGraphicFramePr>
            <a:graphicFrameLocks noGrp="1"/>
          </p:cNvGraphicFramePr>
          <p:nvPr>
            <p:extLst>
              <p:ext uri="{D42A27DB-BD31-4B8C-83A1-F6EECF244321}">
                <p14:modId xmlns:p14="http://schemas.microsoft.com/office/powerpoint/2010/main" val="3028104617"/>
              </p:ext>
            </p:extLst>
          </p:nvPr>
        </p:nvGraphicFramePr>
        <p:xfrm>
          <a:off x="995045" y="4021874"/>
          <a:ext cx="1331596" cy="2324037"/>
        </p:xfrm>
        <a:graphic>
          <a:graphicData uri="http://schemas.openxmlformats.org/drawingml/2006/table">
            <a:tbl>
              <a:tblPr firstRow="1" firstCol="1" bandRow="1">
                <a:tableStyleId>{5C22544A-7EE6-4342-B048-85BDC9FD1C3A}</a:tableStyleId>
              </a:tblPr>
              <a:tblGrid>
                <a:gridCol w="1331596">
                  <a:extLst>
                    <a:ext uri="{9D8B030D-6E8A-4147-A177-3AD203B41FA5}">
                      <a16:colId xmlns:a16="http://schemas.microsoft.com/office/drawing/2014/main" val="2894721899"/>
                    </a:ext>
                  </a:extLst>
                </a:gridCol>
              </a:tblGrid>
              <a:tr h="354330">
                <a:tc>
                  <a:txBody>
                    <a:bodyPr/>
                    <a:lstStyle/>
                    <a:p>
                      <a:pPr algn="ctr">
                        <a:lnSpc>
                          <a:spcPct val="107000"/>
                        </a:lnSpc>
                        <a:spcAft>
                          <a:spcPts val="800"/>
                        </a:spcAft>
                        <a:tabLst>
                          <a:tab pos="1965960" algn="l"/>
                        </a:tabLst>
                      </a:pPr>
                      <a:r>
                        <a:rPr lang="fr-FR" sz="1200" dirty="0">
                          <a:solidFill>
                            <a:schemeClr val="tx1"/>
                          </a:solidFill>
                          <a:effectLst/>
                        </a:rPr>
                        <a:t>Transaction</a:t>
                      </a:r>
                      <a:endParaRPr lang="fr-FR"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1967305"/>
                  </a:ext>
                </a:extLst>
              </a:tr>
              <a:tr h="795020">
                <a:tc>
                  <a:txBody>
                    <a:bodyPr/>
                    <a:lstStyle/>
                    <a:p>
                      <a:pPr algn="l">
                        <a:lnSpc>
                          <a:spcPct val="107000"/>
                        </a:lnSpc>
                        <a:spcAft>
                          <a:spcPts val="800"/>
                        </a:spcAft>
                        <a:tabLst>
                          <a:tab pos="1965960" algn="l"/>
                        </a:tabLst>
                      </a:pPr>
                      <a:r>
                        <a:rPr lang="fr-FR" sz="1200" u="sng" dirty="0" err="1">
                          <a:solidFill>
                            <a:schemeClr val="tx1"/>
                          </a:solidFill>
                          <a:effectLst/>
                        </a:rPr>
                        <a:t>Id_facture</a:t>
                      </a:r>
                      <a:endParaRPr lang="fr-FR" sz="1100" dirty="0">
                        <a:solidFill>
                          <a:schemeClr val="tx1"/>
                        </a:solidFill>
                        <a:effectLst/>
                      </a:endParaRPr>
                    </a:p>
                    <a:p>
                      <a:pPr algn="l">
                        <a:lnSpc>
                          <a:spcPct val="107000"/>
                        </a:lnSpc>
                        <a:spcAft>
                          <a:spcPts val="800"/>
                        </a:spcAft>
                        <a:tabLst>
                          <a:tab pos="1965960" algn="l"/>
                        </a:tabLst>
                      </a:pPr>
                      <a:r>
                        <a:rPr lang="fr-FR" sz="1200" dirty="0" err="1">
                          <a:solidFill>
                            <a:schemeClr val="tx1"/>
                          </a:solidFill>
                          <a:effectLst/>
                        </a:rPr>
                        <a:t>Nom_client</a:t>
                      </a:r>
                      <a:endParaRPr lang="fr-FR" sz="1100" dirty="0">
                        <a:solidFill>
                          <a:schemeClr val="tx1"/>
                        </a:solidFill>
                        <a:effectLst/>
                      </a:endParaRPr>
                    </a:p>
                    <a:p>
                      <a:pPr algn="l">
                        <a:lnSpc>
                          <a:spcPct val="107000"/>
                        </a:lnSpc>
                        <a:spcAft>
                          <a:spcPts val="800"/>
                        </a:spcAft>
                        <a:tabLst>
                          <a:tab pos="1965960" algn="l"/>
                        </a:tabLst>
                      </a:pPr>
                      <a:r>
                        <a:rPr lang="fr-FR" sz="1200" dirty="0" err="1">
                          <a:solidFill>
                            <a:schemeClr val="tx1"/>
                          </a:solidFill>
                          <a:effectLst/>
                        </a:rPr>
                        <a:t>Num_telclient</a:t>
                      </a:r>
                      <a:endParaRPr lang="fr-FR" sz="1100" dirty="0">
                        <a:solidFill>
                          <a:schemeClr val="tx1"/>
                        </a:solidFill>
                        <a:effectLst/>
                      </a:endParaRPr>
                    </a:p>
                    <a:p>
                      <a:pPr algn="l">
                        <a:lnSpc>
                          <a:spcPct val="107000"/>
                        </a:lnSpc>
                        <a:spcAft>
                          <a:spcPts val="800"/>
                        </a:spcAft>
                        <a:tabLst>
                          <a:tab pos="1965960" algn="l"/>
                        </a:tabLst>
                      </a:pPr>
                      <a:r>
                        <a:rPr lang="fr-FR" sz="1200" dirty="0" err="1">
                          <a:solidFill>
                            <a:schemeClr val="tx1"/>
                          </a:solidFill>
                          <a:effectLst/>
                        </a:rPr>
                        <a:t>Adresse_client</a:t>
                      </a:r>
                      <a:endParaRPr lang="fr-FR" sz="1100" dirty="0">
                        <a:solidFill>
                          <a:schemeClr val="tx1"/>
                        </a:solidFill>
                        <a:effectLst/>
                      </a:endParaRPr>
                    </a:p>
                    <a:p>
                      <a:pPr algn="l">
                        <a:lnSpc>
                          <a:spcPct val="107000"/>
                        </a:lnSpc>
                        <a:spcAft>
                          <a:spcPts val="800"/>
                        </a:spcAft>
                        <a:tabLst>
                          <a:tab pos="1965960" algn="l"/>
                        </a:tabLst>
                      </a:pPr>
                      <a:r>
                        <a:rPr lang="fr-FR" sz="1200" dirty="0">
                          <a:solidFill>
                            <a:schemeClr val="tx1"/>
                          </a:solidFill>
                          <a:effectLst/>
                        </a:rPr>
                        <a:t>Date et heure </a:t>
                      </a:r>
                      <a:endParaRPr lang="fr-FR" sz="1100" dirty="0">
                        <a:solidFill>
                          <a:schemeClr val="tx1"/>
                        </a:solidFill>
                        <a:effectLst/>
                      </a:endParaRPr>
                    </a:p>
                    <a:p>
                      <a:pPr algn="l">
                        <a:lnSpc>
                          <a:spcPct val="107000"/>
                        </a:lnSpc>
                        <a:spcAft>
                          <a:spcPts val="800"/>
                        </a:spcAft>
                        <a:tabLst>
                          <a:tab pos="1965960" algn="l"/>
                        </a:tabLst>
                      </a:pPr>
                      <a:r>
                        <a:rPr lang="fr-FR" sz="1200" dirty="0">
                          <a:solidFill>
                            <a:schemeClr val="tx1"/>
                          </a:solidFill>
                          <a:effectLst/>
                        </a:rPr>
                        <a:t>Prix </a:t>
                      </a:r>
                      <a:endParaRPr lang="fr-FR" sz="1100" dirty="0">
                        <a:solidFill>
                          <a:schemeClr val="tx1"/>
                        </a:solidFill>
                        <a:effectLst/>
                      </a:endParaRPr>
                    </a:p>
                    <a:p>
                      <a:pPr algn="l">
                        <a:lnSpc>
                          <a:spcPct val="107000"/>
                        </a:lnSpc>
                        <a:spcAft>
                          <a:spcPts val="800"/>
                        </a:spcAft>
                        <a:tabLst>
                          <a:tab pos="1965960" algn="l"/>
                        </a:tabLst>
                      </a:pPr>
                      <a:r>
                        <a:rPr lang="fr-FR" sz="1200" dirty="0" err="1">
                          <a:solidFill>
                            <a:schemeClr val="tx1"/>
                          </a:solidFill>
                          <a:effectLst/>
                        </a:rPr>
                        <a:t>Nom_plat</a:t>
                      </a:r>
                      <a:r>
                        <a:rPr lang="fr-FR" sz="1200" dirty="0">
                          <a:solidFill>
                            <a:schemeClr val="tx1"/>
                          </a:solidFill>
                          <a:effectLst/>
                        </a:rPr>
                        <a:t> </a:t>
                      </a:r>
                      <a:endParaRPr lang="fr-FR"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49097841"/>
                  </a:ext>
                </a:extLst>
              </a:tr>
            </a:tbl>
          </a:graphicData>
        </a:graphic>
      </p:graphicFrame>
      <p:graphicFrame>
        <p:nvGraphicFramePr>
          <p:cNvPr id="9" name="Tableau 8">
            <a:extLst>
              <a:ext uri="{FF2B5EF4-FFF2-40B4-BE49-F238E27FC236}">
                <a16:creationId xmlns:a16="http://schemas.microsoft.com/office/drawing/2014/main" id="{5826A93B-81C8-4901-B2A2-A07D0BFB5854}"/>
              </a:ext>
            </a:extLst>
          </p:cNvPr>
          <p:cNvGraphicFramePr>
            <a:graphicFrameLocks noGrp="1"/>
          </p:cNvGraphicFramePr>
          <p:nvPr>
            <p:extLst>
              <p:ext uri="{D42A27DB-BD31-4B8C-83A1-F6EECF244321}">
                <p14:modId xmlns:p14="http://schemas.microsoft.com/office/powerpoint/2010/main" val="771767424"/>
              </p:ext>
            </p:extLst>
          </p:nvPr>
        </p:nvGraphicFramePr>
        <p:xfrm>
          <a:off x="2793009" y="4021873"/>
          <a:ext cx="1470168" cy="2324037"/>
        </p:xfrm>
        <a:graphic>
          <a:graphicData uri="http://schemas.openxmlformats.org/drawingml/2006/table">
            <a:tbl>
              <a:tblPr firstRow="1" firstCol="1" bandRow="1">
                <a:tableStyleId>{5C22544A-7EE6-4342-B048-85BDC9FD1C3A}</a:tableStyleId>
              </a:tblPr>
              <a:tblGrid>
                <a:gridCol w="1470168">
                  <a:extLst>
                    <a:ext uri="{9D8B030D-6E8A-4147-A177-3AD203B41FA5}">
                      <a16:colId xmlns:a16="http://schemas.microsoft.com/office/drawing/2014/main" val="1511029785"/>
                    </a:ext>
                  </a:extLst>
                </a:gridCol>
              </a:tblGrid>
              <a:tr h="354330">
                <a:tc>
                  <a:txBody>
                    <a:bodyPr/>
                    <a:lstStyle/>
                    <a:p>
                      <a:pPr algn="ctr">
                        <a:lnSpc>
                          <a:spcPct val="107000"/>
                        </a:lnSpc>
                        <a:spcAft>
                          <a:spcPts val="800"/>
                        </a:spcAft>
                        <a:tabLst>
                          <a:tab pos="1965960" algn="l"/>
                        </a:tabLst>
                      </a:pPr>
                      <a:r>
                        <a:rPr lang="fr-FR" sz="1200" dirty="0">
                          <a:solidFill>
                            <a:schemeClr val="tx1"/>
                          </a:solidFill>
                          <a:effectLst/>
                        </a:rPr>
                        <a:t>Hygiène</a:t>
                      </a:r>
                      <a:endParaRPr lang="fr-FR"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40203722"/>
                  </a:ext>
                </a:extLst>
              </a:tr>
              <a:tr h="795020">
                <a:tc>
                  <a:txBody>
                    <a:bodyPr/>
                    <a:lstStyle/>
                    <a:p>
                      <a:pPr algn="l">
                        <a:lnSpc>
                          <a:spcPct val="107000"/>
                        </a:lnSpc>
                        <a:spcAft>
                          <a:spcPts val="800"/>
                        </a:spcAft>
                        <a:tabLst>
                          <a:tab pos="1965960" algn="l"/>
                        </a:tabLst>
                      </a:pPr>
                      <a:r>
                        <a:rPr lang="fr-FR" sz="1200" u="sng" dirty="0" err="1">
                          <a:solidFill>
                            <a:schemeClr val="tx1"/>
                          </a:solidFill>
                          <a:effectLst/>
                        </a:rPr>
                        <a:t>Id_Note</a:t>
                      </a:r>
                      <a:endParaRPr lang="fr-FR" sz="1100" dirty="0">
                        <a:solidFill>
                          <a:schemeClr val="tx1"/>
                        </a:solidFill>
                        <a:effectLst/>
                      </a:endParaRPr>
                    </a:p>
                    <a:p>
                      <a:pPr algn="l">
                        <a:lnSpc>
                          <a:spcPct val="107000"/>
                        </a:lnSpc>
                        <a:spcAft>
                          <a:spcPts val="800"/>
                        </a:spcAft>
                        <a:tabLst>
                          <a:tab pos="1965960" algn="l"/>
                        </a:tabLst>
                      </a:pPr>
                      <a:r>
                        <a:rPr lang="fr-FR" sz="1200" dirty="0" err="1">
                          <a:solidFill>
                            <a:schemeClr val="tx1"/>
                          </a:solidFill>
                          <a:effectLst/>
                        </a:rPr>
                        <a:t>Nom_Client</a:t>
                      </a:r>
                      <a:r>
                        <a:rPr lang="fr-FR" sz="1200" dirty="0">
                          <a:solidFill>
                            <a:schemeClr val="tx1"/>
                          </a:solidFill>
                          <a:effectLst/>
                        </a:rPr>
                        <a:t> </a:t>
                      </a:r>
                      <a:endParaRPr lang="fr-FR" sz="1100" dirty="0">
                        <a:solidFill>
                          <a:schemeClr val="tx1"/>
                        </a:solidFill>
                        <a:effectLst/>
                      </a:endParaRPr>
                    </a:p>
                    <a:p>
                      <a:pPr algn="l">
                        <a:lnSpc>
                          <a:spcPct val="107000"/>
                        </a:lnSpc>
                        <a:spcAft>
                          <a:spcPts val="800"/>
                        </a:spcAft>
                        <a:tabLst>
                          <a:tab pos="1965960" algn="l"/>
                        </a:tabLst>
                      </a:pPr>
                      <a:r>
                        <a:rPr lang="fr-FR" sz="1200" dirty="0" err="1">
                          <a:solidFill>
                            <a:schemeClr val="tx1"/>
                          </a:solidFill>
                          <a:effectLst/>
                        </a:rPr>
                        <a:t>Note_client</a:t>
                      </a:r>
                      <a:endParaRPr lang="fr-FR" sz="1100" dirty="0">
                        <a:solidFill>
                          <a:schemeClr val="tx1"/>
                        </a:solidFill>
                        <a:effectLst/>
                      </a:endParaRPr>
                    </a:p>
                    <a:p>
                      <a:pPr algn="l">
                        <a:lnSpc>
                          <a:spcPct val="107000"/>
                        </a:lnSpc>
                        <a:spcAft>
                          <a:spcPts val="800"/>
                        </a:spcAft>
                        <a:tabLst>
                          <a:tab pos="1965960" algn="l"/>
                        </a:tabLst>
                      </a:pPr>
                      <a:r>
                        <a:rPr lang="fr-FR" sz="1200" dirty="0" err="1">
                          <a:solidFill>
                            <a:schemeClr val="tx1"/>
                          </a:solidFill>
                          <a:effectLst/>
                        </a:rPr>
                        <a:t>Remarque_Client</a:t>
                      </a:r>
                      <a:r>
                        <a:rPr lang="fr-FR" sz="1200" dirty="0">
                          <a:solidFill>
                            <a:schemeClr val="tx1"/>
                          </a:solidFill>
                          <a:effectLst/>
                        </a:rPr>
                        <a:t> </a:t>
                      </a:r>
                      <a:endParaRPr lang="fr-FR" sz="1100" dirty="0">
                        <a:solidFill>
                          <a:schemeClr val="tx1"/>
                        </a:solidFill>
                        <a:effectLst/>
                      </a:endParaRPr>
                    </a:p>
                    <a:p>
                      <a:pPr algn="l">
                        <a:lnSpc>
                          <a:spcPct val="107000"/>
                        </a:lnSpc>
                        <a:spcAft>
                          <a:spcPts val="800"/>
                        </a:spcAft>
                        <a:tabLst>
                          <a:tab pos="1965960" algn="l"/>
                        </a:tabLst>
                      </a:pPr>
                      <a:r>
                        <a:rPr lang="fr-FR" sz="1200" dirty="0">
                          <a:solidFill>
                            <a:schemeClr val="tx1"/>
                          </a:solidFill>
                          <a:effectLst/>
                        </a:rPr>
                        <a:t>#id_facture</a:t>
                      </a:r>
                      <a:endParaRPr lang="fr-FR" sz="1100" dirty="0">
                        <a:solidFill>
                          <a:schemeClr val="tx1"/>
                        </a:solidFill>
                        <a:effectLst/>
                      </a:endParaRPr>
                    </a:p>
                    <a:p>
                      <a:pPr algn="l">
                        <a:lnSpc>
                          <a:spcPct val="107000"/>
                        </a:lnSpc>
                        <a:spcAft>
                          <a:spcPts val="800"/>
                        </a:spcAft>
                        <a:tabLst>
                          <a:tab pos="1965960" algn="l"/>
                        </a:tabLst>
                      </a:pPr>
                      <a:r>
                        <a:rPr lang="fr-FR" sz="1200" dirty="0">
                          <a:solidFill>
                            <a:schemeClr val="tx1"/>
                          </a:solidFill>
                          <a:effectLst/>
                        </a:rPr>
                        <a:t> </a:t>
                      </a:r>
                      <a:endParaRPr lang="fr-FR" sz="1100" dirty="0">
                        <a:solidFill>
                          <a:schemeClr val="tx1"/>
                        </a:solidFill>
                        <a:effectLst/>
                      </a:endParaRPr>
                    </a:p>
                    <a:p>
                      <a:pPr algn="l">
                        <a:lnSpc>
                          <a:spcPct val="107000"/>
                        </a:lnSpc>
                        <a:spcAft>
                          <a:spcPts val="800"/>
                        </a:spcAft>
                        <a:tabLst>
                          <a:tab pos="1965960" algn="l"/>
                        </a:tabLst>
                      </a:pPr>
                      <a:r>
                        <a:rPr lang="fr-FR" sz="1200" dirty="0">
                          <a:solidFill>
                            <a:schemeClr val="tx1"/>
                          </a:solidFill>
                          <a:effectLst/>
                        </a:rPr>
                        <a:t> </a:t>
                      </a:r>
                      <a:endParaRPr lang="fr-FR"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620697"/>
                  </a:ext>
                </a:extLst>
              </a:tr>
            </a:tbl>
          </a:graphicData>
        </a:graphic>
      </p:graphicFrame>
    </p:spTree>
    <p:extLst>
      <p:ext uri="{BB962C8B-B14F-4D97-AF65-F5344CB8AC3E}">
        <p14:creationId xmlns:p14="http://schemas.microsoft.com/office/powerpoint/2010/main" val="35546901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1000"/>
                                        <p:tgtEl>
                                          <p:spTgt spid="2">
                                            <p:txEl>
                                              <p:pRg st="0" end="0"/>
                                            </p:txEl>
                                          </p:spTgt>
                                        </p:tgtEl>
                                      </p:cBhvr>
                                    </p:animEffect>
                                    <p:anim calcmode="lin" valueType="num">
                                      <p:cBhvr>
                                        <p:cTn id="16"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7" presetClass="entr" presetSubtype="0" fill="hold" nodeType="after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fade">
                                      <p:cBhvr>
                                        <p:cTn id="21" dur="1000"/>
                                        <p:tgtEl>
                                          <p:spTgt spid="2">
                                            <p:txEl>
                                              <p:pRg st="1" end="1"/>
                                            </p:txEl>
                                          </p:spTgt>
                                        </p:tgtEl>
                                      </p:cBhvr>
                                    </p:animEffect>
                                    <p:anim calcmode="lin" valueType="num">
                                      <p:cBhvr>
                                        <p:cTn id="22"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7" presetClass="entr" presetSubtype="0" fill="hold" nodeType="after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1000"/>
                                        <p:tgtEl>
                                          <p:spTgt spid="2">
                                            <p:txEl>
                                              <p:pRg st="2" end="2"/>
                                            </p:txEl>
                                          </p:spTgt>
                                        </p:tgtEl>
                                      </p:cBhvr>
                                    </p:animEffect>
                                    <p:anim calcmode="lin" valueType="num">
                                      <p:cBhvr>
                                        <p:cTn id="2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7" presetClass="entr" presetSubtype="0" fill="hold" nodeType="after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fade">
                                      <p:cBhvr>
                                        <p:cTn id="33" dur="1000"/>
                                        <p:tgtEl>
                                          <p:spTgt spid="2">
                                            <p:txEl>
                                              <p:pRg st="3" end="3"/>
                                            </p:txEl>
                                          </p:spTgt>
                                        </p:tgtEl>
                                      </p:cBhvr>
                                    </p:animEffect>
                                    <p:anim calcmode="lin" valueType="num">
                                      <p:cBhvr>
                                        <p:cTn id="34"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7" presetClass="entr" presetSubtype="0" fill="hold"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1000"/>
                                        <p:tgtEl>
                                          <p:spTgt spid="2">
                                            <p:txEl>
                                              <p:pRg st="4" end="4"/>
                                            </p:txEl>
                                          </p:spTgt>
                                        </p:tgtEl>
                                      </p:cBhvr>
                                    </p:animEffect>
                                    <p:anim calcmode="lin" valueType="num">
                                      <p:cBhvr>
                                        <p:cTn id="4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47" presetClass="entr" presetSubtype="0" fill="hold" nodeType="after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animEffect transition="in" filter="fade">
                                      <p:cBhvr>
                                        <p:cTn id="45" dur="1000"/>
                                        <p:tgtEl>
                                          <p:spTgt spid="2">
                                            <p:txEl>
                                              <p:pRg st="5" end="5"/>
                                            </p:txEl>
                                          </p:spTgt>
                                        </p:tgtEl>
                                      </p:cBhvr>
                                    </p:animEffect>
                                    <p:anim calcmode="lin" valueType="num">
                                      <p:cBhvr>
                                        <p:cTn id="4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par>
                          <p:cTn id="48" fill="hold">
                            <p:stCondLst>
                              <p:cond delay="7000"/>
                            </p:stCondLst>
                            <p:childTnLst>
                              <p:par>
                                <p:cTn id="49" presetID="47" presetClass="entr" presetSubtype="0" fill="hold" nodeType="afterEffect">
                                  <p:stCondLst>
                                    <p:cond delay="0"/>
                                  </p:stCondLst>
                                  <p:childTnLst>
                                    <p:set>
                                      <p:cBhvr>
                                        <p:cTn id="50" dur="1" fill="hold">
                                          <p:stCondLst>
                                            <p:cond delay="0"/>
                                          </p:stCondLst>
                                        </p:cTn>
                                        <p:tgtEl>
                                          <p:spTgt spid="2">
                                            <p:txEl>
                                              <p:pRg st="6" end="6"/>
                                            </p:txEl>
                                          </p:spTgt>
                                        </p:tgtEl>
                                        <p:attrNameLst>
                                          <p:attrName>style.visibility</p:attrName>
                                        </p:attrNameLst>
                                      </p:cBhvr>
                                      <p:to>
                                        <p:strVal val="visible"/>
                                      </p:to>
                                    </p:set>
                                    <p:animEffect transition="in" filter="fade">
                                      <p:cBhvr>
                                        <p:cTn id="51" dur="1000"/>
                                        <p:tgtEl>
                                          <p:spTgt spid="2">
                                            <p:txEl>
                                              <p:pRg st="6" end="6"/>
                                            </p:txEl>
                                          </p:spTgt>
                                        </p:tgtEl>
                                      </p:cBhvr>
                                    </p:animEffect>
                                    <p:anim calcmode="lin" valueType="num">
                                      <p:cBhvr>
                                        <p:cTn id="52"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3"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pic>
        <p:nvPicPr>
          <p:cNvPr id="13" name="Image 12">
            <a:extLst>
              <a:ext uri="{FF2B5EF4-FFF2-40B4-BE49-F238E27FC236}">
                <a16:creationId xmlns:a16="http://schemas.microsoft.com/office/drawing/2014/main" id="{13D3D461-33E7-4A5C-82FC-ACE90FE7B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3" name="Image 2">
            <a:extLst>
              <a:ext uri="{FF2B5EF4-FFF2-40B4-BE49-F238E27FC236}">
                <a16:creationId xmlns:a16="http://schemas.microsoft.com/office/drawing/2014/main" id="{B932C0DF-A8CB-4611-99A3-C8F1ECB22E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4489" y="811045"/>
            <a:ext cx="4482123" cy="2462917"/>
          </a:xfrm>
          <a:prstGeom prst="rect">
            <a:avLst/>
          </a:prstGeom>
        </p:spPr>
      </p:pic>
      <p:pic>
        <p:nvPicPr>
          <p:cNvPr id="7" name="Image 6">
            <a:extLst>
              <a:ext uri="{FF2B5EF4-FFF2-40B4-BE49-F238E27FC236}">
                <a16:creationId xmlns:a16="http://schemas.microsoft.com/office/drawing/2014/main" id="{821C2313-CB12-4A7C-9436-E7F85783FE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652" y="1175206"/>
            <a:ext cx="6456218" cy="3552775"/>
          </a:xfrm>
          <a:prstGeom prst="rect">
            <a:avLst/>
          </a:prstGeom>
        </p:spPr>
      </p:pic>
      <p:pic>
        <p:nvPicPr>
          <p:cNvPr id="10" name="Image 9">
            <a:extLst>
              <a:ext uri="{FF2B5EF4-FFF2-40B4-BE49-F238E27FC236}">
                <a16:creationId xmlns:a16="http://schemas.microsoft.com/office/drawing/2014/main" id="{69EF9A01-E13D-4FE5-9FCA-28CA957372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4489" y="3626187"/>
            <a:ext cx="4475693" cy="2462917"/>
          </a:xfrm>
          <a:prstGeom prst="rect">
            <a:avLst/>
          </a:prstGeom>
        </p:spPr>
      </p:pic>
      <p:sp>
        <p:nvSpPr>
          <p:cNvPr id="8" name="Rectangle 7">
            <a:extLst>
              <a:ext uri="{FF2B5EF4-FFF2-40B4-BE49-F238E27FC236}">
                <a16:creationId xmlns:a16="http://schemas.microsoft.com/office/drawing/2014/main" id="{E1BCE5F3-8A57-4890-84ED-4646E23F7F05}"/>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24</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974369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5E15832-5681-4DFB-B89E-9367B7ABAAA5}"/>
              </a:ext>
            </a:extLst>
          </p:cNvPr>
          <p:cNvSpPr txBox="1"/>
          <p:nvPr/>
        </p:nvSpPr>
        <p:spPr>
          <a:xfrm>
            <a:off x="3186545" y="147782"/>
            <a:ext cx="5818909" cy="923330"/>
          </a:xfrm>
          <a:prstGeom prst="rect">
            <a:avLst/>
          </a:prstGeom>
          <a:noFill/>
        </p:spPr>
        <p:txBody>
          <a:bodyPr wrap="square" rtlCol="0">
            <a:spAutoFit/>
          </a:bodyPr>
          <a:lstStyle/>
          <a:p>
            <a:pPr algn="ctr"/>
            <a:r>
              <a:rPr lang="fr-FR" sz="5400" u="sng" dirty="0">
                <a:solidFill>
                  <a:schemeClr val="accent2">
                    <a:lumMod val="75000"/>
                  </a:schemeClr>
                </a:solidFill>
              </a:rPr>
              <a:t>Conclusion</a:t>
            </a:r>
          </a:p>
        </p:txBody>
      </p:sp>
      <p:sp>
        <p:nvSpPr>
          <p:cNvPr id="7" name="Rectangle 6">
            <a:extLst>
              <a:ext uri="{FF2B5EF4-FFF2-40B4-BE49-F238E27FC236}">
                <a16:creationId xmlns:a16="http://schemas.microsoft.com/office/drawing/2014/main" id="{D0627483-8015-49DC-9F72-485AFD605E51}"/>
              </a:ext>
            </a:extLst>
          </p:cNvPr>
          <p:cNvSpPr/>
          <p:nvPr/>
        </p:nvSpPr>
        <p:spPr>
          <a:xfrm>
            <a:off x="3676650" y="1371600"/>
            <a:ext cx="4972050"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0" dirty="0">
                <a:solidFill>
                  <a:schemeClr val="bg1"/>
                </a:solidFill>
                <a:effectLst/>
                <a:latin typeface="Roboto"/>
              </a:rPr>
              <a:t>notre logiciel</a:t>
            </a:r>
            <a:endParaRPr lang="fr-FR" sz="2800" b="1" dirty="0">
              <a:solidFill>
                <a:schemeClr val="bg1"/>
              </a:solidFill>
            </a:endParaRPr>
          </a:p>
        </p:txBody>
      </p:sp>
      <p:sp>
        <p:nvSpPr>
          <p:cNvPr id="8" name="Rectangle 7">
            <a:extLst>
              <a:ext uri="{FF2B5EF4-FFF2-40B4-BE49-F238E27FC236}">
                <a16:creationId xmlns:a16="http://schemas.microsoft.com/office/drawing/2014/main" id="{542CFE40-45C1-46BE-959D-DD64263F1CF2}"/>
              </a:ext>
            </a:extLst>
          </p:cNvPr>
          <p:cNvSpPr/>
          <p:nvPr/>
        </p:nvSpPr>
        <p:spPr>
          <a:xfrm>
            <a:off x="5892800" y="2491203"/>
            <a:ext cx="2755900" cy="6096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simple</a:t>
            </a:r>
          </a:p>
        </p:txBody>
      </p:sp>
      <p:sp>
        <p:nvSpPr>
          <p:cNvPr id="9" name="Rectangle 8">
            <a:extLst>
              <a:ext uri="{FF2B5EF4-FFF2-40B4-BE49-F238E27FC236}">
                <a16:creationId xmlns:a16="http://schemas.microsoft.com/office/drawing/2014/main" id="{02DD03F7-9005-4189-A824-EB5E956E29CF}"/>
              </a:ext>
            </a:extLst>
          </p:cNvPr>
          <p:cNvSpPr/>
          <p:nvPr/>
        </p:nvSpPr>
        <p:spPr>
          <a:xfrm>
            <a:off x="3755147" y="3398570"/>
            <a:ext cx="2755900" cy="609600"/>
          </a:xfrm>
          <a:prstGeom prst="rect">
            <a:avLst/>
          </a:prstGeom>
          <a:solidFill>
            <a:srgbClr val="FBDF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Sobre</a:t>
            </a:r>
          </a:p>
        </p:txBody>
      </p:sp>
      <p:sp>
        <p:nvSpPr>
          <p:cNvPr id="10" name="Rectangle 9">
            <a:extLst>
              <a:ext uri="{FF2B5EF4-FFF2-40B4-BE49-F238E27FC236}">
                <a16:creationId xmlns:a16="http://schemas.microsoft.com/office/drawing/2014/main" id="{3B67520C-D87A-415A-8698-9B14FE0A13E2}"/>
              </a:ext>
            </a:extLst>
          </p:cNvPr>
          <p:cNvSpPr/>
          <p:nvPr/>
        </p:nvSpPr>
        <p:spPr>
          <a:xfrm>
            <a:off x="5892800" y="4305937"/>
            <a:ext cx="2755900" cy="609600"/>
          </a:xfrm>
          <a:prstGeom prst="rect">
            <a:avLst/>
          </a:prstGeom>
          <a:solidFill>
            <a:srgbClr val="FBDF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Facile à manier</a:t>
            </a:r>
          </a:p>
        </p:txBody>
      </p:sp>
      <p:sp>
        <p:nvSpPr>
          <p:cNvPr id="11" name="Rectangle 10">
            <a:extLst>
              <a:ext uri="{FF2B5EF4-FFF2-40B4-BE49-F238E27FC236}">
                <a16:creationId xmlns:a16="http://schemas.microsoft.com/office/drawing/2014/main" id="{DC424095-35F6-40B7-942A-398548A99E93}"/>
              </a:ext>
            </a:extLst>
          </p:cNvPr>
          <p:cNvSpPr/>
          <p:nvPr/>
        </p:nvSpPr>
        <p:spPr>
          <a:xfrm>
            <a:off x="3755147" y="5181600"/>
            <a:ext cx="2755900" cy="609600"/>
          </a:xfrm>
          <a:prstGeom prst="rect">
            <a:avLst/>
          </a:prstGeom>
          <a:solidFill>
            <a:srgbClr val="FBDF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a:solidFill>
                  <a:schemeClr val="tx1"/>
                </a:solidFill>
              </a:rPr>
              <a:t>Facile à </a:t>
            </a:r>
            <a:r>
              <a:rPr lang="fr-FR" b="1" dirty="0">
                <a:solidFill>
                  <a:schemeClr val="tx1"/>
                </a:solidFill>
              </a:rPr>
              <a:t>maitriser</a:t>
            </a:r>
          </a:p>
        </p:txBody>
      </p:sp>
      <p:sp>
        <p:nvSpPr>
          <p:cNvPr id="12" name="Rectangle 11">
            <a:extLst>
              <a:ext uri="{FF2B5EF4-FFF2-40B4-BE49-F238E27FC236}">
                <a16:creationId xmlns:a16="http://schemas.microsoft.com/office/drawing/2014/main" id="{AF8A275E-9FA7-436E-B24C-DB37A27D0679}"/>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25</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047059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7D9EB815-83DA-4AE0-BF0A-573FDAC23FBC}"/>
              </a:ext>
            </a:extLst>
          </p:cNvPr>
          <p:cNvSpPr/>
          <p:nvPr/>
        </p:nvSpPr>
        <p:spPr>
          <a:xfrm rot="10800000">
            <a:off x="-13252" y="106401"/>
            <a:ext cx="12205252" cy="4554261"/>
          </a:xfrm>
          <a:custGeom>
            <a:avLst/>
            <a:gdLst>
              <a:gd name="connsiteX0" fmla="*/ 12205252 w 12205252"/>
              <a:gd name="connsiteY0" fmla="*/ 4554261 h 4554261"/>
              <a:gd name="connsiteX1" fmla="*/ 6108196 w 12205252"/>
              <a:gd name="connsiteY1" fmla="*/ 4554261 h 4554261"/>
              <a:gd name="connsiteX2" fmla="*/ 6097056 w 12205252"/>
              <a:gd name="connsiteY2" fmla="*/ 4554261 h 4554261"/>
              <a:gd name="connsiteX3" fmla="*/ 0 w 12205252"/>
              <a:gd name="connsiteY3" fmla="*/ 4554261 h 4554261"/>
              <a:gd name="connsiteX4" fmla="*/ 0 w 12205252"/>
              <a:gd name="connsiteY4" fmla="*/ 1970835 h 4554261"/>
              <a:gd name="connsiteX5" fmla="*/ 316931 w 12205252"/>
              <a:gd name="connsiteY5" fmla="*/ 1777770 h 4554261"/>
              <a:gd name="connsiteX6" fmla="*/ 5867395 w 12205252"/>
              <a:gd name="connsiteY6" fmla="*/ 6099 h 4554261"/>
              <a:gd name="connsiteX7" fmla="*/ 6097056 w 12205252"/>
              <a:gd name="connsiteY7" fmla="*/ 282 h 4554261"/>
              <a:gd name="connsiteX8" fmla="*/ 6097056 w 12205252"/>
              <a:gd name="connsiteY8" fmla="*/ 0 h 4554261"/>
              <a:gd name="connsiteX9" fmla="*/ 6102626 w 12205252"/>
              <a:gd name="connsiteY9" fmla="*/ 141 h 4554261"/>
              <a:gd name="connsiteX10" fmla="*/ 6108196 w 12205252"/>
              <a:gd name="connsiteY10" fmla="*/ 0 h 4554261"/>
              <a:gd name="connsiteX11" fmla="*/ 6108196 w 12205252"/>
              <a:gd name="connsiteY11" fmla="*/ 282 h 4554261"/>
              <a:gd name="connsiteX12" fmla="*/ 6337857 w 12205252"/>
              <a:gd name="connsiteY12" fmla="*/ 6099 h 4554261"/>
              <a:gd name="connsiteX13" fmla="*/ 11888321 w 12205252"/>
              <a:gd name="connsiteY13" fmla="*/ 1777770 h 4554261"/>
              <a:gd name="connsiteX14" fmla="*/ 12205252 w 12205252"/>
              <a:gd name="connsiteY14" fmla="*/ 1970835 h 455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252" h="4554261">
                <a:moveTo>
                  <a:pt x="12205252" y="4554261"/>
                </a:moveTo>
                <a:lnTo>
                  <a:pt x="6108196" y="4554261"/>
                </a:lnTo>
                <a:lnTo>
                  <a:pt x="6097056" y="4554261"/>
                </a:lnTo>
                <a:lnTo>
                  <a:pt x="0" y="4554261"/>
                </a:lnTo>
                <a:lnTo>
                  <a:pt x="0" y="1970835"/>
                </a:lnTo>
                <a:lnTo>
                  <a:pt x="316931" y="1777770"/>
                </a:lnTo>
                <a:cubicBezTo>
                  <a:pt x="2052484" y="752156"/>
                  <a:pt x="3925622" y="91603"/>
                  <a:pt x="5867395" y="6099"/>
                </a:cubicBezTo>
                <a:lnTo>
                  <a:pt x="6097056" y="282"/>
                </a:lnTo>
                <a:lnTo>
                  <a:pt x="6097056" y="0"/>
                </a:lnTo>
                <a:lnTo>
                  <a:pt x="6102626" y="141"/>
                </a:lnTo>
                <a:lnTo>
                  <a:pt x="6108196" y="0"/>
                </a:lnTo>
                <a:lnTo>
                  <a:pt x="6108196" y="282"/>
                </a:lnTo>
                <a:lnTo>
                  <a:pt x="6337857" y="6099"/>
                </a:lnTo>
                <a:cubicBezTo>
                  <a:pt x="8279630" y="91603"/>
                  <a:pt x="10152768" y="752156"/>
                  <a:pt x="11888321" y="1777770"/>
                </a:cubicBezTo>
                <a:lnTo>
                  <a:pt x="12205252" y="197083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45" name="Freeform: Shape 44">
            <a:extLst>
              <a:ext uri="{FF2B5EF4-FFF2-40B4-BE49-F238E27FC236}">
                <a16:creationId xmlns:a16="http://schemas.microsoft.com/office/drawing/2014/main" id="{745FEFB7-4AFF-40EE-8D05-E1C8B2D900F5}"/>
              </a:ext>
            </a:extLst>
          </p:cNvPr>
          <p:cNvSpPr/>
          <p:nvPr/>
        </p:nvSpPr>
        <p:spPr>
          <a:xfrm rot="10800000">
            <a:off x="-13253" y="-14343"/>
            <a:ext cx="12205253" cy="4260743"/>
          </a:xfrm>
          <a:custGeom>
            <a:avLst/>
            <a:gdLst>
              <a:gd name="connsiteX0" fmla="*/ 12205253 w 12205253"/>
              <a:gd name="connsiteY0" fmla="*/ 4260743 h 4260743"/>
              <a:gd name="connsiteX1" fmla="*/ 6108197 w 12205253"/>
              <a:gd name="connsiteY1" fmla="*/ 4260743 h 4260743"/>
              <a:gd name="connsiteX2" fmla="*/ 6097056 w 12205253"/>
              <a:gd name="connsiteY2" fmla="*/ 4260743 h 4260743"/>
              <a:gd name="connsiteX3" fmla="*/ 0 w 12205253"/>
              <a:gd name="connsiteY3" fmla="*/ 4260743 h 4260743"/>
              <a:gd name="connsiteX4" fmla="*/ 0 w 12205253"/>
              <a:gd name="connsiteY4" fmla="*/ 2092572 h 4260743"/>
              <a:gd name="connsiteX5" fmla="*/ 5853776 w 12205253"/>
              <a:gd name="connsiteY5" fmla="*/ 6463 h 4260743"/>
              <a:gd name="connsiteX6" fmla="*/ 6097056 w 12205253"/>
              <a:gd name="connsiteY6" fmla="*/ 283 h 4260743"/>
              <a:gd name="connsiteX7" fmla="*/ 6097056 w 12205253"/>
              <a:gd name="connsiteY7" fmla="*/ 0 h 4260743"/>
              <a:gd name="connsiteX8" fmla="*/ 6102627 w 12205253"/>
              <a:gd name="connsiteY8" fmla="*/ 142 h 4260743"/>
              <a:gd name="connsiteX9" fmla="*/ 6108197 w 12205253"/>
              <a:gd name="connsiteY9" fmla="*/ 0 h 4260743"/>
              <a:gd name="connsiteX10" fmla="*/ 6108197 w 12205253"/>
              <a:gd name="connsiteY10" fmla="*/ 283 h 4260743"/>
              <a:gd name="connsiteX11" fmla="*/ 6351477 w 12205253"/>
              <a:gd name="connsiteY11" fmla="*/ 6463 h 4260743"/>
              <a:gd name="connsiteX12" fmla="*/ 12205253 w 12205253"/>
              <a:gd name="connsiteY12" fmla="*/ 2092572 h 426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05253" h="4260743">
                <a:moveTo>
                  <a:pt x="12205253" y="4260743"/>
                </a:moveTo>
                <a:lnTo>
                  <a:pt x="6108197" y="4260743"/>
                </a:lnTo>
                <a:lnTo>
                  <a:pt x="6097056" y="4260743"/>
                </a:lnTo>
                <a:lnTo>
                  <a:pt x="0" y="4260743"/>
                </a:lnTo>
                <a:lnTo>
                  <a:pt x="0" y="2092572"/>
                </a:lnTo>
                <a:cubicBezTo>
                  <a:pt x="1804410" y="894751"/>
                  <a:pt x="3787342" y="102922"/>
                  <a:pt x="5853776" y="6463"/>
                </a:cubicBezTo>
                <a:lnTo>
                  <a:pt x="6097056" y="283"/>
                </a:lnTo>
                <a:lnTo>
                  <a:pt x="6097056" y="0"/>
                </a:lnTo>
                <a:lnTo>
                  <a:pt x="6102627" y="142"/>
                </a:lnTo>
                <a:lnTo>
                  <a:pt x="6108197" y="0"/>
                </a:lnTo>
                <a:lnTo>
                  <a:pt x="6108197" y="283"/>
                </a:lnTo>
                <a:lnTo>
                  <a:pt x="6351477" y="6463"/>
                </a:lnTo>
                <a:cubicBezTo>
                  <a:pt x="8417911" y="102922"/>
                  <a:pt x="10400843" y="894751"/>
                  <a:pt x="12205253" y="209257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18" name="Text Placeholder 1">
            <a:extLst>
              <a:ext uri="{FF2B5EF4-FFF2-40B4-BE49-F238E27FC236}">
                <a16:creationId xmlns:a16="http://schemas.microsoft.com/office/drawing/2014/main" id="{D862F04F-821A-4867-8E37-B0550813FBD1}"/>
              </a:ext>
            </a:extLst>
          </p:cNvPr>
          <p:cNvSpPr txBox="1">
            <a:spLocks/>
          </p:cNvSpPr>
          <p:nvPr/>
        </p:nvSpPr>
        <p:spPr>
          <a:xfrm>
            <a:off x="-9938" y="5036524"/>
            <a:ext cx="12192000" cy="857296"/>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Merci Pour </a:t>
            </a:r>
            <a:r>
              <a:rPr lang="en-US" sz="5400" dirty="0" err="1"/>
              <a:t>Votre</a:t>
            </a:r>
            <a:r>
              <a:rPr lang="en-US" sz="5400" dirty="0"/>
              <a:t> </a:t>
            </a:r>
            <a:r>
              <a:rPr lang="en-US" sz="5400" dirty="0" err="1"/>
              <a:t>Précieuse</a:t>
            </a:r>
            <a:endParaRPr lang="en-US" sz="5400" dirty="0"/>
          </a:p>
          <a:p>
            <a:pPr marL="0" indent="0" algn="ctr">
              <a:buNone/>
            </a:pPr>
            <a:r>
              <a:rPr lang="en-US" sz="5400" dirty="0"/>
              <a:t> </a:t>
            </a:r>
            <a:r>
              <a:rPr lang="en-US" sz="5400" dirty="0" err="1"/>
              <a:t>Reactivité</a:t>
            </a:r>
            <a:endParaRPr lang="en-US" sz="5400" dirty="0"/>
          </a:p>
        </p:txBody>
      </p:sp>
      <p:pic>
        <p:nvPicPr>
          <p:cNvPr id="14" name="Image 13">
            <a:extLst>
              <a:ext uri="{FF2B5EF4-FFF2-40B4-BE49-F238E27FC236}">
                <a16:creationId xmlns:a16="http://schemas.microsoft.com/office/drawing/2014/main" id="{B711EE5A-08DA-4663-A789-09429FF6E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7334" y="700809"/>
            <a:ext cx="2647163" cy="2730500"/>
          </a:xfrm>
          <a:prstGeom prst="rect">
            <a:avLst/>
          </a:prstGeom>
        </p:spPr>
      </p:pic>
      <p:pic>
        <p:nvPicPr>
          <p:cNvPr id="15" name="Image 14">
            <a:extLst>
              <a:ext uri="{FF2B5EF4-FFF2-40B4-BE49-F238E27FC236}">
                <a16:creationId xmlns:a16="http://schemas.microsoft.com/office/drawing/2014/main" id="{7F221A34-DEF8-46E5-87A3-2C500CAD6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7" name="Rectangle 6">
            <a:extLst>
              <a:ext uri="{FF2B5EF4-FFF2-40B4-BE49-F238E27FC236}">
                <a16:creationId xmlns:a16="http://schemas.microsoft.com/office/drawing/2014/main" id="{E8289EA4-DDF2-45FC-A6BF-CA0A7637559C}"/>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26</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539196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fade">
                                      <p:cBhvr>
                                        <p:cTn id="11" dur="500"/>
                                        <p:tgtEl>
                                          <p:spTgt spid="1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animEffect transition="in" filter="fade">
                                      <p:cBhvr>
                                        <p:cTn id="15"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hord 6">
            <a:extLst>
              <a:ext uri="{FF2B5EF4-FFF2-40B4-BE49-F238E27FC236}">
                <a16:creationId xmlns:a16="http://schemas.microsoft.com/office/drawing/2014/main" id="{7CB8B0A8-F319-4794-8E85-F8FA6988A6A8}"/>
              </a:ext>
            </a:extLst>
          </p:cNvPr>
          <p:cNvSpPr/>
          <p:nvPr/>
        </p:nvSpPr>
        <p:spPr>
          <a:xfrm>
            <a:off x="4445725" y="-1650275"/>
            <a:ext cx="3300549" cy="3300549"/>
          </a:xfrm>
          <a:prstGeom prst="chord">
            <a:avLst>
              <a:gd name="adj1" fmla="val 21578894"/>
              <a:gd name="adj2" fmla="val 1079652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그룹 26">
            <a:extLst>
              <a:ext uri="{FF2B5EF4-FFF2-40B4-BE49-F238E27FC236}">
                <a16:creationId xmlns:a16="http://schemas.microsoft.com/office/drawing/2014/main" id="{54978151-567E-48BC-93FF-88543862B7E5}"/>
              </a:ext>
            </a:extLst>
          </p:cNvPr>
          <p:cNvGrpSpPr/>
          <p:nvPr/>
        </p:nvGrpSpPr>
        <p:grpSpPr>
          <a:xfrm>
            <a:off x="1420517" y="5371047"/>
            <a:ext cx="2098493" cy="351262"/>
            <a:chOff x="6758793" y="2586489"/>
            <a:chExt cx="4684787" cy="351262"/>
          </a:xfrm>
        </p:grpSpPr>
        <p:sp>
          <p:nvSpPr>
            <p:cNvPr id="13" name="TextBox 12">
              <a:extLst>
                <a:ext uri="{FF2B5EF4-FFF2-40B4-BE49-F238E27FC236}">
                  <a16:creationId xmlns:a16="http://schemas.microsoft.com/office/drawing/2014/main" id="{B9517E9B-4006-4192-92C0-6F5978F06820}"/>
                </a:ext>
              </a:extLst>
            </p:cNvPr>
            <p:cNvSpPr txBox="1"/>
            <p:nvPr/>
          </p:nvSpPr>
          <p:spPr>
            <a:xfrm>
              <a:off x="6816080" y="2586489"/>
              <a:ext cx="4627500" cy="276999"/>
            </a:xfrm>
            <a:prstGeom prst="rect">
              <a:avLst/>
            </a:prstGeom>
            <a:noFill/>
          </p:spPr>
          <p:txBody>
            <a:bodyPr wrap="square" rtlCol="0">
              <a:spAutoFit/>
            </a:bodyPr>
            <a:lstStyle/>
            <a:p>
              <a:pPr algn="ctr"/>
              <a:endParaRPr lang="en-US" altLang="ko-KR" sz="12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B8A43357-C783-4C48-9100-738EFF8D410B}"/>
                </a:ext>
              </a:extLst>
            </p:cNvPr>
            <p:cNvSpPr txBox="1"/>
            <p:nvPr/>
          </p:nvSpPr>
          <p:spPr>
            <a:xfrm>
              <a:off x="6758793" y="2629974"/>
              <a:ext cx="4627500" cy="307777"/>
            </a:xfrm>
            <a:prstGeom prst="rect">
              <a:avLst/>
            </a:prstGeom>
            <a:noFill/>
          </p:spPr>
          <p:txBody>
            <a:bodyPr wrap="square" lIns="108000" rIns="108000" rtlCol="0">
              <a:spAutoFit/>
            </a:bodyPr>
            <a:lstStyle/>
            <a:p>
              <a:pPr algn="ctr"/>
              <a:r>
                <a:rPr lang="en-US" altLang="ko-KR" sz="1400" b="1" dirty="0" err="1">
                  <a:solidFill>
                    <a:schemeClr val="accent5"/>
                  </a:solidFill>
                  <a:cs typeface="Arial" pitchFamily="34" charset="0"/>
                </a:rPr>
                <a:t>Berriche</a:t>
              </a:r>
              <a:r>
                <a:rPr lang="en-US" altLang="ko-KR" sz="1400" b="1" dirty="0">
                  <a:solidFill>
                    <a:schemeClr val="accent5"/>
                  </a:solidFill>
                  <a:cs typeface="Arial" pitchFamily="34" charset="0"/>
                </a:rPr>
                <a:t> </a:t>
              </a:r>
              <a:r>
                <a:rPr lang="en-US" altLang="ko-KR" sz="1400" b="1" dirty="0" err="1">
                  <a:solidFill>
                    <a:schemeClr val="accent5"/>
                  </a:solidFill>
                  <a:cs typeface="Arial" pitchFamily="34" charset="0"/>
                </a:rPr>
                <a:t>Fadwa</a:t>
              </a:r>
              <a:endParaRPr lang="ko-KR" altLang="en-US" sz="1400" b="1" dirty="0">
                <a:solidFill>
                  <a:schemeClr val="accent5"/>
                </a:solidFill>
                <a:cs typeface="Arial" pitchFamily="34" charset="0"/>
              </a:endParaRPr>
            </a:p>
          </p:txBody>
        </p:sp>
      </p:grpSp>
      <p:grpSp>
        <p:nvGrpSpPr>
          <p:cNvPr id="15" name="그룹 26">
            <a:extLst>
              <a:ext uri="{FF2B5EF4-FFF2-40B4-BE49-F238E27FC236}">
                <a16:creationId xmlns:a16="http://schemas.microsoft.com/office/drawing/2014/main" id="{8EE1C692-0AF4-46FF-8DB0-9687F7FCE606}"/>
              </a:ext>
            </a:extLst>
          </p:cNvPr>
          <p:cNvGrpSpPr/>
          <p:nvPr/>
        </p:nvGrpSpPr>
        <p:grpSpPr>
          <a:xfrm>
            <a:off x="4597638" y="6005827"/>
            <a:ext cx="2979993" cy="307777"/>
            <a:chOff x="6816080" y="2562557"/>
            <a:chExt cx="4653624" cy="307777"/>
          </a:xfrm>
        </p:grpSpPr>
        <p:sp>
          <p:nvSpPr>
            <p:cNvPr id="16" name="TextBox 15">
              <a:extLst>
                <a:ext uri="{FF2B5EF4-FFF2-40B4-BE49-F238E27FC236}">
                  <a16:creationId xmlns:a16="http://schemas.microsoft.com/office/drawing/2014/main" id="{B50CFFC2-95B5-4CF7-B977-55D5196F18EE}"/>
                </a:ext>
              </a:extLst>
            </p:cNvPr>
            <p:cNvSpPr txBox="1"/>
            <p:nvPr/>
          </p:nvSpPr>
          <p:spPr>
            <a:xfrm>
              <a:off x="6816080" y="2586489"/>
              <a:ext cx="4627500" cy="276999"/>
            </a:xfrm>
            <a:prstGeom prst="rect">
              <a:avLst/>
            </a:prstGeom>
            <a:noFill/>
          </p:spPr>
          <p:txBody>
            <a:bodyPr wrap="square" rtlCol="0">
              <a:spAutoFit/>
            </a:bodyPr>
            <a:lstStyle/>
            <a:p>
              <a:pPr algn="ctr"/>
              <a:endParaRPr lang="en-US" altLang="ko-KR"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8307A29E-3BEB-49BC-8257-C039B7CF97A4}"/>
                </a:ext>
              </a:extLst>
            </p:cNvPr>
            <p:cNvSpPr txBox="1"/>
            <p:nvPr/>
          </p:nvSpPr>
          <p:spPr>
            <a:xfrm>
              <a:off x="6842204" y="2562557"/>
              <a:ext cx="4627500" cy="307777"/>
            </a:xfrm>
            <a:prstGeom prst="rect">
              <a:avLst/>
            </a:prstGeom>
            <a:noFill/>
          </p:spPr>
          <p:txBody>
            <a:bodyPr wrap="square" lIns="108000" rIns="108000" rtlCol="0">
              <a:spAutoFit/>
            </a:bodyPr>
            <a:lstStyle/>
            <a:p>
              <a:pPr algn="ctr"/>
              <a:r>
                <a:rPr lang="en-US" altLang="ko-KR" sz="1400" b="1" dirty="0">
                  <a:solidFill>
                    <a:schemeClr val="accent5"/>
                  </a:solidFill>
                  <a:cs typeface="Arial" pitchFamily="34" charset="0"/>
                </a:rPr>
                <a:t>Cheikh Mahmoud</a:t>
              </a:r>
              <a:endParaRPr lang="ko-KR" altLang="en-US" sz="1400" b="1" dirty="0">
                <a:solidFill>
                  <a:schemeClr val="accent5"/>
                </a:solidFill>
                <a:cs typeface="Arial" pitchFamily="34" charset="0"/>
              </a:endParaRPr>
            </a:p>
          </p:txBody>
        </p:sp>
      </p:grpSp>
      <p:grpSp>
        <p:nvGrpSpPr>
          <p:cNvPr id="18" name="그룹 26">
            <a:extLst>
              <a:ext uri="{FF2B5EF4-FFF2-40B4-BE49-F238E27FC236}">
                <a16:creationId xmlns:a16="http://schemas.microsoft.com/office/drawing/2014/main" id="{5C482C0C-3450-492D-A448-ADA567B26AE4}"/>
              </a:ext>
            </a:extLst>
          </p:cNvPr>
          <p:cNvGrpSpPr/>
          <p:nvPr/>
        </p:nvGrpSpPr>
        <p:grpSpPr>
          <a:xfrm>
            <a:off x="8639530" y="5431379"/>
            <a:ext cx="2081171" cy="379513"/>
            <a:chOff x="6816080" y="2646821"/>
            <a:chExt cx="4646116" cy="379513"/>
          </a:xfrm>
        </p:grpSpPr>
        <p:sp>
          <p:nvSpPr>
            <p:cNvPr id="19" name="TextBox 18">
              <a:extLst>
                <a:ext uri="{FF2B5EF4-FFF2-40B4-BE49-F238E27FC236}">
                  <a16:creationId xmlns:a16="http://schemas.microsoft.com/office/drawing/2014/main" id="{F17765F8-E964-45EB-BF41-B6C71832A1D0}"/>
                </a:ext>
              </a:extLst>
            </p:cNvPr>
            <p:cNvSpPr txBox="1"/>
            <p:nvPr/>
          </p:nvSpPr>
          <p:spPr>
            <a:xfrm>
              <a:off x="6816080" y="2749335"/>
              <a:ext cx="4627500" cy="276999"/>
            </a:xfrm>
            <a:prstGeom prst="rect">
              <a:avLst/>
            </a:prstGeom>
            <a:noFill/>
          </p:spPr>
          <p:txBody>
            <a:bodyPr wrap="square" rtlCol="0">
              <a:spAutoFit/>
            </a:bodyPr>
            <a:lstStyle/>
            <a:p>
              <a:pPr algn="ctr"/>
              <a:endParaRPr lang="en-US" altLang="ko-KR" sz="12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80D4F499-504F-475D-939D-58CF9022882C}"/>
                </a:ext>
              </a:extLst>
            </p:cNvPr>
            <p:cNvSpPr txBox="1"/>
            <p:nvPr/>
          </p:nvSpPr>
          <p:spPr>
            <a:xfrm>
              <a:off x="6834696" y="2646821"/>
              <a:ext cx="4627500" cy="307777"/>
            </a:xfrm>
            <a:prstGeom prst="rect">
              <a:avLst/>
            </a:prstGeom>
            <a:noFill/>
          </p:spPr>
          <p:txBody>
            <a:bodyPr wrap="square" lIns="108000" rIns="108000" rtlCol="0">
              <a:spAutoFit/>
            </a:bodyPr>
            <a:lstStyle/>
            <a:p>
              <a:pPr algn="ctr"/>
              <a:r>
                <a:rPr lang="en-US" altLang="ko-KR" sz="1400" b="1" dirty="0">
                  <a:solidFill>
                    <a:schemeClr val="accent5"/>
                  </a:solidFill>
                  <a:cs typeface="Arial" pitchFamily="34" charset="0"/>
                </a:rPr>
                <a:t>Jaziri Mohamed Aziz</a:t>
              </a:r>
              <a:endParaRPr lang="ko-KR" altLang="en-US" sz="1400" b="1" dirty="0">
                <a:solidFill>
                  <a:schemeClr val="accent5"/>
                </a:solidFill>
                <a:cs typeface="Arial" pitchFamily="34" charset="0"/>
              </a:endParaRPr>
            </a:p>
          </p:txBody>
        </p:sp>
      </p:grpSp>
      <p:sp>
        <p:nvSpPr>
          <p:cNvPr id="21" name="Block Arc 20">
            <a:extLst>
              <a:ext uri="{FF2B5EF4-FFF2-40B4-BE49-F238E27FC236}">
                <a16:creationId xmlns:a16="http://schemas.microsoft.com/office/drawing/2014/main" id="{8D3B35BD-8505-4344-BBE6-5EECA5F74013}"/>
              </a:ext>
            </a:extLst>
          </p:cNvPr>
          <p:cNvSpPr/>
          <p:nvPr/>
        </p:nvSpPr>
        <p:spPr>
          <a:xfrm>
            <a:off x="4517784" y="-1601097"/>
            <a:ext cx="3156432" cy="3156432"/>
          </a:xfrm>
          <a:prstGeom prst="blockArc">
            <a:avLst>
              <a:gd name="adj1" fmla="val 37628"/>
              <a:gd name="adj2" fmla="val 10769592"/>
              <a:gd name="adj3" fmla="val 8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rame 40">
            <a:extLst>
              <a:ext uri="{FF2B5EF4-FFF2-40B4-BE49-F238E27FC236}">
                <a16:creationId xmlns:a16="http://schemas.microsoft.com/office/drawing/2014/main" id="{FE61F5A7-FA7D-4E69-B7D2-6E9052679C97}"/>
              </a:ext>
            </a:extLst>
          </p:cNvPr>
          <p:cNvSpPr/>
          <p:nvPr/>
        </p:nvSpPr>
        <p:spPr>
          <a:xfrm>
            <a:off x="1202434" y="4911313"/>
            <a:ext cx="2560320" cy="1273873"/>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ame 41">
            <a:extLst>
              <a:ext uri="{FF2B5EF4-FFF2-40B4-BE49-F238E27FC236}">
                <a16:creationId xmlns:a16="http://schemas.microsoft.com/office/drawing/2014/main" id="{2DC56F2D-C385-4941-816F-EB5C1F8FD5C2}"/>
              </a:ext>
            </a:extLst>
          </p:cNvPr>
          <p:cNvSpPr/>
          <p:nvPr/>
        </p:nvSpPr>
        <p:spPr>
          <a:xfrm>
            <a:off x="8395786" y="4911313"/>
            <a:ext cx="2560320" cy="1273873"/>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ame 42">
            <a:extLst>
              <a:ext uri="{FF2B5EF4-FFF2-40B4-BE49-F238E27FC236}">
                <a16:creationId xmlns:a16="http://schemas.microsoft.com/office/drawing/2014/main" id="{13FC6AC1-45D1-4C1E-A16D-5B80051BE399}"/>
              </a:ext>
            </a:extLst>
          </p:cNvPr>
          <p:cNvSpPr/>
          <p:nvPr/>
        </p:nvSpPr>
        <p:spPr>
          <a:xfrm>
            <a:off x="4481755" y="5723188"/>
            <a:ext cx="3228491" cy="782880"/>
          </a:xfrm>
          <a:prstGeom prst="frame">
            <a:avLst>
              <a:gd name="adj1" fmla="val 27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Espace réservé pour une image  2">
            <a:extLst>
              <a:ext uri="{FF2B5EF4-FFF2-40B4-BE49-F238E27FC236}">
                <a16:creationId xmlns:a16="http://schemas.microsoft.com/office/drawing/2014/main" id="{1F280BF7-5C05-4858-B1B4-D2BA456BBB45}"/>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a:fillRect/>
          </a:stretch>
        </p:blipFill>
        <p:spPr/>
      </p:pic>
      <p:pic>
        <p:nvPicPr>
          <p:cNvPr id="68" name="Image 67">
            <a:extLst>
              <a:ext uri="{FF2B5EF4-FFF2-40B4-BE49-F238E27FC236}">
                <a16:creationId xmlns:a16="http://schemas.microsoft.com/office/drawing/2014/main" id="{8489B437-1654-448A-9EEC-CC64AC01C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032" y="16859"/>
            <a:ext cx="2857384" cy="1055034"/>
          </a:xfrm>
          <a:prstGeom prst="rect">
            <a:avLst/>
          </a:prstGeom>
        </p:spPr>
      </p:pic>
      <p:pic>
        <p:nvPicPr>
          <p:cNvPr id="5" name="Espace réservé pour une image  4">
            <a:extLst>
              <a:ext uri="{FF2B5EF4-FFF2-40B4-BE49-F238E27FC236}">
                <a16:creationId xmlns:a16="http://schemas.microsoft.com/office/drawing/2014/main" id="{9634CBC6-468B-42AF-93F3-95B7BCADC2D2}"/>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0905" b="10905"/>
          <a:stretch>
            <a:fillRect/>
          </a:stretch>
        </p:blipFill>
        <p:spPr/>
      </p:pic>
      <p:pic>
        <p:nvPicPr>
          <p:cNvPr id="22" name="Espace réservé pour une image  21">
            <a:extLst>
              <a:ext uri="{FF2B5EF4-FFF2-40B4-BE49-F238E27FC236}">
                <a16:creationId xmlns:a16="http://schemas.microsoft.com/office/drawing/2014/main" id="{D2495236-1FD3-47B4-B363-9A8344B16F60}"/>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l="6966" r="6966"/>
          <a:stretch>
            <a:fillRect/>
          </a:stretch>
        </p:blipFill>
        <p:spPr/>
      </p:pic>
      <p:sp>
        <p:nvSpPr>
          <p:cNvPr id="24" name="Rectangle 23">
            <a:extLst>
              <a:ext uri="{FF2B5EF4-FFF2-40B4-BE49-F238E27FC236}">
                <a16:creationId xmlns:a16="http://schemas.microsoft.com/office/drawing/2014/main" id="{9218FB47-2AAF-40BE-B6D7-0792D7902729}"/>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03</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178593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hord 6">
            <a:extLst>
              <a:ext uri="{FF2B5EF4-FFF2-40B4-BE49-F238E27FC236}">
                <a16:creationId xmlns:a16="http://schemas.microsoft.com/office/drawing/2014/main" id="{B47ED1C5-2FBB-484C-ADC4-09EC99E668B6}"/>
              </a:ext>
            </a:extLst>
          </p:cNvPr>
          <p:cNvSpPr/>
          <p:nvPr/>
        </p:nvSpPr>
        <p:spPr>
          <a:xfrm>
            <a:off x="4445725" y="-1650275"/>
            <a:ext cx="3300549" cy="3300549"/>
          </a:xfrm>
          <a:prstGeom prst="chord">
            <a:avLst>
              <a:gd name="adj1" fmla="val 21578894"/>
              <a:gd name="adj2" fmla="val 1079652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Espace réservé pour une image  20">
            <a:extLst>
              <a:ext uri="{FF2B5EF4-FFF2-40B4-BE49-F238E27FC236}">
                <a16:creationId xmlns:a16="http://schemas.microsoft.com/office/drawing/2014/main" id="{2BC19D9B-1959-43F0-A524-67662E3081D3}"/>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t="12819" b="12819"/>
          <a:stretch>
            <a:fillRect/>
          </a:stretch>
        </p:blipFill>
        <p:spPr/>
      </p:pic>
      <p:pic>
        <p:nvPicPr>
          <p:cNvPr id="23" name="Espace réservé pour une image  22">
            <a:extLst>
              <a:ext uri="{FF2B5EF4-FFF2-40B4-BE49-F238E27FC236}">
                <a16:creationId xmlns:a16="http://schemas.microsoft.com/office/drawing/2014/main" id="{9AA3670F-1FC8-49DA-9A58-C5D9B7E5D77D}"/>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a:stretch>
            <a:fillRect/>
          </a:stretch>
        </p:blipFill>
        <p:spPr/>
      </p:pic>
      <p:grpSp>
        <p:nvGrpSpPr>
          <p:cNvPr id="6" name="그룹 26">
            <a:extLst>
              <a:ext uri="{FF2B5EF4-FFF2-40B4-BE49-F238E27FC236}">
                <a16:creationId xmlns:a16="http://schemas.microsoft.com/office/drawing/2014/main" id="{57DA9856-0BDC-4516-A662-4F7C20B7ED55}"/>
              </a:ext>
            </a:extLst>
          </p:cNvPr>
          <p:cNvGrpSpPr/>
          <p:nvPr/>
        </p:nvGrpSpPr>
        <p:grpSpPr>
          <a:xfrm>
            <a:off x="1446178" y="5371047"/>
            <a:ext cx="2072832" cy="307777"/>
            <a:chOff x="6816080" y="2586489"/>
            <a:chExt cx="4627500" cy="307777"/>
          </a:xfrm>
        </p:grpSpPr>
        <p:sp>
          <p:nvSpPr>
            <p:cNvPr id="7" name="TextBox 12">
              <a:extLst>
                <a:ext uri="{FF2B5EF4-FFF2-40B4-BE49-F238E27FC236}">
                  <a16:creationId xmlns:a16="http://schemas.microsoft.com/office/drawing/2014/main" id="{0F45CCE2-793B-4F4B-9436-0C2FCFE59264}"/>
                </a:ext>
              </a:extLst>
            </p:cNvPr>
            <p:cNvSpPr txBox="1"/>
            <p:nvPr/>
          </p:nvSpPr>
          <p:spPr>
            <a:xfrm>
              <a:off x="6816080" y="2586489"/>
              <a:ext cx="4627500" cy="276999"/>
            </a:xfrm>
            <a:prstGeom prst="rect">
              <a:avLst/>
            </a:prstGeom>
            <a:noFill/>
          </p:spPr>
          <p:txBody>
            <a:bodyPr wrap="square" rtlCol="0">
              <a:spAutoFit/>
            </a:bodyPr>
            <a:lstStyle/>
            <a:p>
              <a:pPr algn="ctr"/>
              <a:endParaRPr lang="en-US" altLang="ko-KR" sz="1200" dirty="0">
                <a:solidFill>
                  <a:schemeClr val="tx1">
                    <a:lumMod val="75000"/>
                    <a:lumOff val="25000"/>
                  </a:schemeClr>
                </a:solidFill>
                <a:cs typeface="Arial" pitchFamily="34" charset="0"/>
              </a:endParaRPr>
            </a:p>
          </p:txBody>
        </p:sp>
        <p:sp>
          <p:nvSpPr>
            <p:cNvPr id="8" name="TextBox 13">
              <a:extLst>
                <a:ext uri="{FF2B5EF4-FFF2-40B4-BE49-F238E27FC236}">
                  <a16:creationId xmlns:a16="http://schemas.microsoft.com/office/drawing/2014/main" id="{E444C68E-4F2A-4E9B-A562-2574020E1EA1}"/>
                </a:ext>
              </a:extLst>
            </p:cNvPr>
            <p:cNvSpPr txBox="1"/>
            <p:nvPr/>
          </p:nvSpPr>
          <p:spPr>
            <a:xfrm>
              <a:off x="6816080" y="2586489"/>
              <a:ext cx="4627500" cy="307777"/>
            </a:xfrm>
            <a:prstGeom prst="rect">
              <a:avLst/>
            </a:prstGeom>
            <a:noFill/>
          </p:spPr>
          <p:txBody>
            <a:bodyPr wrap="square" lIns="108000" rIns="108000" rtlCol="0">
              <a:spAutoFit/>
            </a:bodyPr>
            <a:lstStyle/>
            <a:p>
              <a:pPr algn="ctr"/>
              <a:r>
                <a:rPr lang="en-US" altLang="ko-KR" sz="1400" b="1" dirty="0" err="1">
                  <a:solidFill>
                    <a:schemeClr val="accent5"/>
                  </a:solidFill>
                  <a:cs typeface="Arial" pitchFamily="34" charset="0"/>
                </a:rPr>
                <a:t>Hannachi</a:t>
              </a:r>
              <a:r>
                <a:rPr lang="en-US" altLang="ko-KR" sz="1400" b="1" dirty="0">
                  <a:solidFill>
                    <a:schemeClr val="accent5"/>
                  </a:solidFill>
                  <a:cs typeface="Arial" pitchFamily="34" charset="0"/>
                </a:rPr>
                <a:t> </a:t>
              </a:r>
              <a:r>
                <a:rPr lang="en-US" altLang="ko-KR" sz="1400" b="1" dirty="0" err="1">
                  <a:solidFill>
                    <a:schemeClr val="accent5"/>
                  </a:solidFill>
                  <a:cs typeface="Arial" pitchFamily="34" charset="0"/>
                </a:rPr>
                <a:t>Fedi</a:t>
              </a:r>
              <a:r>
                <a:rPr lang="en-US" altLang="ko-KR" sz="1400" b="1" dirty="0">
                  <a:solidFill>
                    <a:schemeClr val="accent5"/>
                  </a:solidFill>
                  <a:cs typeface="Arial" pitchFamily="34" charset="0"/>
                </a:rPr>
                <a:t> </a:t>
              </a:r>
              <a:endParaRPr lang="ko-KR" altLang="en-US" sz="1400" b="1" dirty="0">
                <a:solidFill>
                  <a:schemeClr val="accent5"/>
                </a:solidFill>
                <a:cs typeface="Arial" pitchFamily="34" charset="0"/>
              </a:endParaRPr>
            </a:p>
          </p:txBody>
        </p:sp>
      </p:grpSp>
      <p:sp>
        <p:nvSpPr>
          <p:cNvPr id="11" name="TextBox 16">
            <a:extLst>
              <a:ext uri="{FF2B5EF4-FFF2-40B4-BE49-F238E27FC236}">
                <a16:creationId xmlns:a16="http://schemas.microsoft.com/office/drawing/2014/main" id="{3CE9A8FA-726C-4CAD-B284-C74D1B45B418}"/>
              </a:ext>
            </a:extLst>
          </p:cNvPr>
          <p:cNvSpPr txBox="1"/>
          <p:nvPr/>
        </p:nvSpPr>
        <p:spPr>
          <a:xfrm>
            <a:off x="4614367" y="5960739"/>
            <a:ext cx="2963264" cy="307777"/>
          </a:xfrm>
          <a:prstGeom prst="rect">
            <a:avLst/>
          </a:prstGeom>
          <a:noFill/>
        </p:spPr>
        <p:txBody>
          <a:bodyPr wrap="square" lIns="108000" rIns="108000" rtlCol="0">
            <a:spAutoFit/>
          </a:bodyPr>
          <a:lstStyle/>
          <a:p>
            <a:pPr algn="ctr"/>
            <a:r>
              <a:rPr lang="en-US" altLang="ko-KR" sz="1400" b="1" dirty="0" err="1">
                <a:solidFill>
                  <a:schemeClr val="accent5"/>
                </a:solidFill>
                <a:cs typeface="Arial" pitchFamily="34" charset="0"/>
              </a:rPr>
              <a:t>Nacib</a:t>
            </a:r>
            <a:r>
              <a:rPr lang="en-US" altLang="ko-KR" sz="1400" b="1" dirty="0">
                <a:solidFill>
                  <a:schemeClr val="accent5"/>
                </a:solidFill>
                <a:cs typeface="Arial" pitchFamily="34" charset="0"/>
              </a:rPr>
              <a:t> Mariem</a:t>
            </a:r>
            <a:endParaRPr lang="ko-KR" altLang="en-US" sz="1400" b="1" dirty="0">
              <a:solidFill>
                <a:schemeClr val="accent5"/>
              </a:solidFill>
              <a:cs typeface="Arial" pitchFamily="34" charset="0"/>
            </a:endParaRPr>
          </a:p>
        </p:txBody>
      </p:sp>
      <p:sp>
        <p:nvSpPr>
          <p:cNvPr id="14" name="TextBox 19">
            <a:extLst>
              <a:ext uri="{FF2B5EF4-FFF2-40B4-BE49-F238E27FC236}">
                <a16:creationId xmlns:a16="http://schemas.microsoft.com/office/drawing/2014/main" id="{339C829A-6697-4360-A9A3-187284F0DF6C}"/>
              </a:ext>
            </a:extLst>
          </p:cNvPr>
          <p:cNvSpPr txBox="1"/>
          <p:nvPr/>
        </p:nvSpPr>
        <p:spPr>
          <a:xfrm>
            <a:off x="8517658" y="5355657"/>
            <a:ext cx="2316576" cy="307777"/>
          </a:xfrm>
          <a:prstGeom prst="rect">
            <a:avLst/>
          </a:prstGeom>
          <a:noFill/>
        </p:spPr>
        <p:txBody>
          <a:bodyPr wrap="square" lIns="108000" rIns="108000" rtlCol="0">
            <a:spAutoFit/>
          </a:bodyPr>
          <a:lstStyle/>
          <a:p>
            <a:pPr algn="ctr"/>
            <a:r>
              <a:rPr lang="en-US" altLang="ko-KR" sz="1400" b="1" dirty="0" err="1">
                <a:solidFill>
                  <a:schemeClr val="accent5"/>
                </a:solidFill>
                <a:cs typeface="Arial" pitchFamily="34" charset="0"/>
              </a:rPr>
              <a:t>Noomen</a:t>
            </a:r>
            <a:r>
              <a:rPr lang="en-US" altLang="ko-KR" sz="1400" b="1" dirty="0">
                <a:solidFill>
                  <a:schemeClr val="accent5"/>
                </a:solidFill>
                <a:cs typeface="Arial" pitchFamily="34" charset="0"/>
              </a:rPr>
              <a:t> Ahmed </a:t>
            </a:r>
            <a:r>
              <a:rPr lang="en-US" altLang="ko-KR" sz="1400" b="1" dirty="0" err="1">
                <a:solidFill>
                  <a:schemeClr val="accent5"/>
                </a:solidFill>
                <a:cs typeface="Arial" pitchFamily="34" charset="0"/>
              </a:rPr>
              <a:t>ElMoez</a:t>
            </a:r>
            <a:endParaRPr lang="ko-KR" altLang="en-US" sz="1400" b="1" dirty="0">
              <a:solidFill>
                <a:schemeClr val="accent5"/>
              </a:solidFill>
              <a:cs typeface="Arial" pitchFamily="34" charset="0"/>
            </a:endParaRPr>
          </a:p>
        </p:txBody>
      </p:sp>
      <p:sp>
        <p:nvSpPr>
          <p:cNvPr id="15" name="Frame 40">
            <a:extLst>
              <a:ext uri="{FF2B5EF4-FFF2-40B4-BE49-F238E27FC236}">
                <a16:creationId xmlns:a16="http://schemas.microsoft.com/office/drawing/2014/main" id="{34B838EA-ECFD-439A-BA76-4DE8ED09E826}"/>
              </a:ext>
            </a:extLst>
          </p:cNvPr>
          <p:cNvSpPr/>
          <p:nvPr/>
        </p:nvSpPr>
        <p:spPr>
          <a:xfrm>
            <a:off x="1202434" y="4911313"/>
            <a:ext cx="2560320" cy="1273873"/>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41">
            <a:extLst>
              <a:ext uri="{FF2B5EF4-FFF2-40B4-BE49-F238E27FC236}">
                <a16:creationId xmlns:a16="http://schemas.microsoft.com/office/drawing/2014/main" id="{1D7993F8-588B-42EE-834B-C03A3896ED0D}"/>
              </a:ext>
            </a:extLst>
          </p:cNvPr>
          <p:cNvSpPr/>
          <p:nvPr/>
        </p:nvSpPr>
        <p:spPr>
          <a:xfrm>
            <a:off x="8395786" y="4911313"/>
            <a:ext cx="2560320" cy="1273873"/>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42">
            <a:extLst>
              <a:ext uri="{FF2B5EF4-FFF2-40B4-BE49-F238E27FC236}">
                <a16:creationId xmlns:a16="http://schemas.microsoft.com/office/drawing/2014/main" id="{4AD8835B-828C-484D-9C78-785089D96F07}"/>
              </a:ext>
            </a:extLst>
          </p:cNvPr>
          <p:cNvSpPr/>
          <p:nvPr/>
        </p:nvSpPr>
        <p:spPr>
          <a:xfrm>
            <a:off x="4481755" y="5723188"/>
            <a:ext cx="3228491" cy="782880"/>
          </a:xfrm>
          <a:prstGeom prst="frame">
            <a:avLst>
              <a:gd name="adj1" fmla="val 27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Block Arc 20">
            <a:extLst>
              <a:ext uri="{FF2B5EF4-FFF2-40B4-BE49-F238E27FC236}">
                <a16:creationId xmlns:a16="http://schemas.microsoft.com/office/drawing/2014/main" id="{3D4BE763-E8D8-4E7F-AC0B-70A79740C90E}"/>
              </a:ext>
            </a:extLst>
          </p:cNvPr>
          <p:cNvSpPr/>
          <p:nvPr/>
        </p:nvSpPr>
        <p:spPr>
          <a:xfrm>
            <a:off x="4517784" y="-1601097"/>
            <a:ext cx="3156432" cy="3156432"/>
          </a:xfrm>
          <a:prstGeom prst="blockArc">
            <a:avLst>
              <a:gd name="adj1" fmla="val 37628"/>
              <a:gd name="adj2" fmla="val 10769592"/>
              <a:gd name="adj3" fmla="val 8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2" name="Image 31">
            <a:extLst>
              <a:ext uri="{FF2B5EF4-FFF2-40B4-BE49-F238E27FC236}">
                <a16:creationId xmlns:a16="http://schemas.microsoft.com/office/drawing/2014/main" id="{A5B37EF7-7DF4-42CC-A5FD-8CAF5C787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032" y="16859"/>
            <a:ext cx="2857384" cy="1055034"/>
          </a:xfrm>
          <a:prstGeom prst="rect">
            <a:avLst/>
          </a:prstGeom>
        </p:spPr>
      </p:pic>
      <p:pic>
        <p:nvPicPr>
          <p:cNvPr id="3" name="Espace réservé pour une image  2">
            <a:extLst>
              <a:ext uri="{FF2B5EF4-FFF2-40B4-BE49-F238E27FC236}">
                <a16:creationId xmlns:a16="http://schemas.microsoft.com/office/drawing/2014/main" id="{2024E46C-3B00-4D2D-AB37-7D36E48AC2B3}"/>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a:stretch>
            <a:fillRect/>
          </a:stretch>
        </p:blipFill>
        <p:spPr/>
      </p:pic>
      <p:sp>
        <p:nvSpPr>
          <p:cNvPr id="20" name="Rectangle 19">
            <a:extLst>
              <a:ext uri="{FF2B5EF4-FFF2-40B4-BE49-F238E27FC236}">
                <a16:creationId xmlns:a16="http://schemas.microsoft.com/office/drawing/2014/main" id="{B295A4FF-B876-4C46-BBCB-9B40D57A9ACD}"/>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04</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022184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ame 3">
            <a:extLst>
              <a:ext uri="{FF2B5EF4-FFF2-40B4-BE49-F238E27FC236}">
                <a16:creationId xmlns:a16="http://schemas.microsoft.com/office/drawing/2014/main" id="{0E73F639-8E6A-4E16-B20E-7E29FB7B1122}"/>
              </a:ext>
            </a:extLst>
          </p:cNvPr>
          <p:cNvSpPr/>
          <p:nvPr/>
        </p:nvSpPr>
        <p:spPr>
          <a:xfrm>
            <a:off x="635541" y="2354094"/>
            <a:ext cx="5765259" cy="3931666"/>
          </a:xfrm>
          <a:prstGeom prst="frame">
            <a:avLst>
              <a:gd name="adj1" fmla="val 107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F57F9D0E-0D48-4CCA-9066-7808CA35F315}"/>
              </a:ext>
            </a:extLst>
          </p:cNvPr>
          <p:cNvSpPr txBox="1"/>
          <p:nvPr/>
        </p:nvSpPr>
        <p:spPr>
          <a:xfrm>
            <a:off x="609276" y="668805"/>
            <a:ext cx="3566808" cy="584775"/>
          </a:xfrm>
          <a:prstGeom prst="rect">
            <a:avLst/>
          </a:prstGeom>
          <a:noFill/>
        </p:spPr>
        <p:txBody>
          <a:bodyPr wrap="square" rtlCol="0" anchor="ctr">
            <a:spAutoFit/>
          </a:bodyPr>
          <a:lstStyle/>
          <a:p>
            <a:pPr algn="dist"/>
            <a:r>
              <a:rPr lang="en-GB" altLang="ko-KR" sz="3200" b="1" dirty="0">
                <a:solidFill>
                  <a:schemeClr val="bg1"/>
                </a:solidFill>
                <a:cs typeface="Arial" pitchFamily="34" charset="0"/>
              </a:rPr>
              <a:t>PRESENTATION</a:t>
            </a:r>
            <a:endParaRPr lang="ko-KR" altLang="en-US" sz="3200" b="1" dirty="0">
              <a:solidFill>
                <a:schemeClr val="bg1"/>
              </a:solidFill>
              <a:cs typeface="Arial" pitchFamily="34" charset="0"/>
            </a:endParaRPr>
          </a:p>
        </p:txBody>
      </p:sp>
      <p:sp>
        <p:nvSpPr>
          <p:cNvPr id="7" name="TextBox 6">
            <a:extLst>
              <a:ext uri="{FF2B5EF4-FFF2-40B4-BE49-F238E27FC236}">
                <a16:creationId xmlns:a16="http://schemas.microsoft.com/office/drawing/2014/main" id="{CC2FC6E4-6B5F-4681-8FBF-7BEFEF2C11C9}"/>
              </a:ext>
            </a:extLst>
          </p:cNvPr>
          <p:cNvSpPr txBox="1"/>
          <p:nvPr/>
        </p:nvSpPr>
        <p:spPr>
          <a:xfrm>
            <a:off x="635541" y="1131200"/>
            <a:ext cx="3566808" cy="1077218"/>
          </a:xfrm>
          <a:prstGeom prst="rect">
            <a:avLst/>
          </a:prstGeom>
          <a:noFill/>
        </p:spPr>
        <p:txBody>
          <a:bodyPr wrap="square" rtlCol="0" anchor="ctr">
            <a:spAutoFit/>
          </a:bodyPr>
          <a:lstStyle/>
          <a:p>
            <a:pPr algn="dist"/>
            <a:r>
              <a:rPr lang="en-GB" altLang="ko-KR" sz="3200" dirty="0">
                <a:solidFill>
                  <a:schemeClr val="accent1"/>
                </a:solidFill>
                <a:cs typeface="Arial" pitchFamily="34" charset="0"/>
              </a:rPr>
              <a:t>SMART RESTAURANT</a:t>
            </a:r>
            <a:endParaRPr lang="ko-KR" altLang="en-US" sz="3200" dirty="0">
              <a:solidFill>
                <a:schemeClr val="accent1"/>
              </a:solidFill>
              <a:cs typeface="Arial" pitchFamily="34" charset="0"/>
            </a:endParaRPr>
          </a:p>
        </p:txBody>
      </p:sp>
      <p:grpSp>
        <p:nvGrpSpPr>
          <p:cNvPr id="13" name="Group 18">
            <a:extLst>
              <a:ext uri="{FF2B5EF4-FFF2-40B4-BE49-F238E27FC236}">
                <a16:creationId xmlns:a16="http://schemas.microsoft.com/office/drawing/2014/main" id="{853E56A8-2F28-44AC-BE91-BAA9341BC950}"/>
              </a:ext>
            </a:extLst>
          </p:cNvPr>
          <p:cNvGrpSpPr/>
          <p:nvPr/>
        </p:nvGrpSpPr>
        <p:grpSpPr>
          <a:xfrm>
            <a:off x="6426859" y="4743634"/>
            <a:ext cx="5599236" cy="1116150"/>
            <a:chOff x="4639507" y="1916832"/>
            <a:chExt cx="3934944" cy="1116150"/>
          </a:xfrm>
        </p:grpSpPr>
        <p:sp>
          <p:nvSpPr>
            <p:cNvPr id="14" name="Text Placeholder 10">
              <a:extLst>
                <a:ext uri="{FF2B5EF4-FFF2-40B4-BE49-F238E27FC236}">
                  <a16:creationId xmlns:a16="http://schemas.microsoft.com/office/drawing/2014/main" id="{03A8D866-67CC-4E0D-AA57-EFE393E7C636}"/>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endParaRPr lang="en-US" altLang="ko-KR" sz="2000" b="1" dirty="0">
                <a:solidFill>
                  <a:schemeClr val="accent1"/>
                </a:solidFill>
                <a:cs typeface="Arial" pitchFamily="34" charset="0"/>
              </a:endParaRPr>
            </a:p>
          </p:txBody>
        </p:sp>
        <p:sp>
          <p:nvSpPr>
            <p:cNvPr id="15" name="TextBox 14">
              <a:extLst>
                <a:ext uri="{FF2B5EF4-FFF2-40B4-BE49-F238E27FC236}">
                  <a16:creationId xmlns:a16="http://schemas.microsoft.com/office/drawing/2014/main" id="{49907737-4268-4182-A84A-020F3E56082C}"/>
                </a:ext>
              </a:extLst>
            </p:cNvPr>
            <p:cNvSpPr txBox="1"/>
            <p:nvPr/>
          </p:nvSpPr>
          <p:spPr>
            <a:xfrm>
              <a:off x="4639507" y="2017319"/>
              <a:ext cx="3934944" cy="1015663"/>
            </a:xfrm>
            <a:prstGeom prst="rect">
              <a:avLst/>
            </a:prstGeom>
            <a:noFill/>
          </p:spPr>
          <p:txBody>
            <a:bodyPr wrap="square" rtlCol="0">
              <a:spAutoFit/>
            </a:bodyPr>
            <a:lstStyle/>
            <a:p>
              <a:r>
                <a:rPr lang="fr-FR" sz="2000" b="1" i="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Segoe UI Historic" panose="020B0502040204020203" pitchFamily="34" charset="0"/>
                </a:rPr>
                <a:t>Problématique: </a:t>
              </a:r>
            </a:p>
            <a:p>
              <a:r>
                <a:rPr lang="fr-FR" sz="2000" b="1" i="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Segoe UI Historic" panose="020B0502040204020203" pitchFamily="34" charset="0"/>
                </a:rPr>
                <a:t>Plusieurs enseignes ne sont toujours pas passés a une solution logicielle pour leur gestion.</a:t>
              </a:r>
              <a:endParaRPr lang="en-US" altLang="ko-KR"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Arial" pitchFamily="34" charset="0"/>
              </a:endParaRPr>
            </a:p>
          </p:txBody>
        </p:sp>
      </p:grpSp>
      <p:sp>
        <p:nvSpPr>
          <p:cNvPr id="16" name="Rounded Rectangle 51">
            <a:extLst>
              <a:ext uri="{FF2B5EF4-FFF2-40B4-BE49-F238E27FC236}">
                <a16:creationId xmlns:a16="http://schemas.microsoft.com/office/drawing/2014/main" id="{44DB97CC-9D0D-44C9-ADBE-7FEEA68ED0FF}"/>
              </a:ext>
            </a:extLst>
          </p:cNvPr>
          <p:cNvSpPr/>
          <p:nvPr/>
        </p:nvSpPr>
        <p:spPr>
          <a:xfrm rot="16200000" flipH="1">
            <a:off x="1082461" y="4876256"/>
            <a:ext cx="1103514" cy="1039247"/>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7" name="Round Same Side Corner Rectangle 6">
            <a:extLst>
              <a:ext uri="{FF2B5EF4-FFF2-40B4-BE49-F238E27FC236}">
                <a16:creationId xmlns:a16="http://schemas.microsoft.com/office/drawing/2014/main" id="{69BCBFC5-CA1D-41E7-97EA-5495425C7D22}"/>
              </a:ext>
            </a:extLst>
          </p:cNvPr>
          <p:cNvSpPr/>
          <p:nvPr/>
        </p:nvSpPr>
        <p:spPr>
          <a:xfrm rot="2700000">
            <a:off x="3058857" y="5033343"/>
            <a:ext cx="294635" cy="1181225"/>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Freeform 108">
            <a:extLst>
              <a:ext uri="{FF2B5EF4-FFF2-40B4-BE49-F238E27FC236}">
                <a16:creationId xmlns:a16="http://schemas.microsoft.com/office/drawing/2014/main" id="{D1AC814A-A7C1-42D3-A130-B74C7A59B345}"/>
              </a:ext>
            </a:extLst>
          </p:cNvPr>
          <p:cNvSpPr/>
          <p:nvPr/>
        </p:nvSpPr>
        <p:spPr>
          <a:xfrm>
            <a:off x="4798189" y="4965548"/>
            <a:ext cx="948653" cy="1048265"/>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ound Same Side Corner Rectangle 6">
            <a:extLst>
              <a:ext uri="{FF2B5EF4-FFF2-40B4-BE49-F238E27FC236}">
                <a16:creationId xmlns:a16="http://schemas.microsoft.com/office/drawing/2014/main" id="{E2147D71-4202-45A5-A9E7-0CF82F4B915C}"/>
              </a:ext>
            </a:extLst>
          </p:cNvPr>
          <p:cNvSpPr/>
          <p:nvPr/>
        </p:nvSpPr>
        <p:spPr>
          <a:xfrm rot="2759895">
            <a:off x="3037583" y="4542630"/>
            <a:ext cx="294171" cy="1179365"/>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35" name="Image 34">
            <a:extLst>
              <a:ext uri="{FF2B5EF4-FFF2-40B4-BE49-F238E27FC236}">
                <a16:creationId xmlns:a16="http://schemas.microsoft.com/office/drawing/2014/main" id="{8022F6EC-E5AB-4CF1-88CB-EDE111118C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680" y="2498594"/>
            <a:ext cx="1490984" cy="1537923"/>
          </a:xfrm>
          <a:prstGeom prst="rect">
            <a:avLst/>
          </a:prstGeom>
        </p:spPr>
      </p:pic>
      <p:sp>
        <p:nvSpPr>
          <p:cNvPr id="38" name="ZoneTexte 37">
            <a:extLst>
              <a:ext uri="{FF2B5EF4-FFF2-40B4-BE49-F238E27FC236}">
                <a16:creationId xmlns:a16="http://schemas.microsoft.com/office/drawing/2014/main" id="{2A1AFC44-5369-48F8-B612-C06EDF0799BE}"/>
              </a:ext>
            </a:extLst>
          </p:cNvPr>
          <p:cNvSpPr txBox="1"/>
          <p:nvPr/>
        </p:nvSpPr>
        <p:spPr>
          <a:xfrm>
            <a:off x="958391" y="4503906"/>
            <a:ext cx="1223412" cy="369332"/>
          </a:xfrm>
          <a:prstGeom prst="rect">
            <a:avLst/>
          </a:prstGeom>
          <a:noFill/>
        </p:spPr>
        <p:txBody>
          <a:bodyPr wrap="none" rtlCol="0">
            <a:spAutoFit/>
          </a:bodyPr>
          <a:lstStyle/>
          <a:p>
            <a:r>
              <a:rPr lang="fr-FR" dirty="0"/>
              <a:t>Concevoir</a:t>
            </a:r>
          </a:p>
        </p:txBody>
      </p:sp>
      <p:sp>
        <p:nvSpPr>
          <p:cNvPr id="39" name="ZoneTexte 38">
            <a:extLst>
              <a:ext uri="{FF2B5EF4-FFF2-40B4-BE49-F238E27FC236}">
                <a16:creationId xmlns:a16="http://schemas.microsoft.com/office/drawing/2014/main" id="{ED27CEFF-7328-4BD1-B5CB-2B29E6CBC8EB}"/>
              </a:ext>
            </a:extLst>
          </p:cNvPr>
          <p:cNvSpPr txBox="1"/>
          <p:nvPr/>
        </p:nvSpPr>
        <p:spPr>
          <a:xfrm>
            <a:off x="2601873" y="4138647"/>
            <a:ext cx="1467068" cy="369332"/>
          </a:xfrm>
          <a:prstGeom prst="rect">
            <a:avLst/>
          </a:prstGeom>
          <a:noFill/>
        </p:spPr>
        <p:txBody>
          <a:bodyPr wrap="none" rtlCol="0">
            <a:spAutoFit/>
          </a:bodyPr>
          <a:lstStyle/>
          <a:p>
            <a:r>
              <a:rPr lang="fr-FR" dirty="0"/>
              <a:t>Implémenter</a:t>
            </a:r>
          </a:p>
        </p:txBody>
      </p:sp>
      <p:sp>
        <p:nvSpPr>
          <p:cNvPr id="40" name="ZoneTexte 39">
            <a:extLst>
              <a:ext uri="{FF2B5EF4-FFF2-40B4-BE49-F238E27FC236}">
                <a16:creationId xmlns:a16="http://schemas.microsoft.com/office/drawing/2014/main" id="{8FA28E1A-C78C-4318-AB46-8E2CA2B2DC1F}"/>
              </a:ext>
            </a:extLst>
          </p:cNvPr>
          <p:cNvSpPr txBox="1"/>
          <p:nvPr/>
        </p:nvSpPr>
        <p:spPr>
          <a:xfrm>
            <a:off x="4844030" y="4582229"/>
            <a:ext cx="902811" cy="369332"/>
          </a:xfrm>
          <a:prstGeom prst="rect">
            <a:avLst/>
          </a:prstGeom>
          <a:noFill/>
        </p:spPr>
        <p:txBody>
          <a:bodyPr wrap="none" rtlCol="0">
            <a:spAutoFit/>
          </a:bodyPr>
          <a:lstStyle/>
          <a:p>
            <a:r>
              <a:rPr lang="fr-FR" dirty="0"/>
              <a:t>Opérer</a:t>
            </a:r>
          </a:p>
        </p:txBody>
      </p:sp>
      <p:pic>
        <p:nvPicPr>
          <p:cNvPr id="9" name="Espace réservé pour une image  8">
            <a:extLst>
              <a:ext uri="{FF2B5EF4-FFF2-40B4-BE49-F238E27FC236}">
                <a16:creationId xmlns:a16="http://schemas.microsoft.com/office/drawing/2014/main" id="{1067025E-FBBA-421B-9BB2-FF93D2CCA274}"/>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t="8243" b="8243"/>
          <a:stretch>
            <a:fillRect/>
          </a:stretch>
        </p:blipFill>
        <p:spPr/>
      </p:pic>
      <p:pic>
        <p:nvPicPr>
          <p:cNvPr id="20" name="Image 19">
            <a:extLst>
              <a:ext uri="{FF2B5EF4-FFF2-40B4-BE49-F238E27FC236}">
                <a16:creationId xmlns:a16="http://schemas.microsoft.com/office/drawing/2014/main" id="{2C938AD5-FE84-4ACB-B4B0-0EA84519D0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21" name="Rectangle 20">
            <a:extLst>
              <a:ext uri="{FF2B5EF4-FFF2-40B4-BE49-F238E27FC236}">
                <a16:creationId xmlns:a16="http://schemas.microsoft.com/office/drawing/2014/main" id="{A378569E-E136-490A-A620-69DB9FF74AA9}"/>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05</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666224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anim calcmode="lin" valueType="num">
                                      <p:cBhvr>
                                        <p:cTn id="12" dur="500" fill="hold"/>
                                        <p:tgtEl>
                                          <p:spTgt spid="16"/>
                                        </p:tgtEl>
                                        <p:attrNameLst>
                                          <p:attrName>ppt_x</p:attrName>
                                        </p:attrNameLst>
                                      </p:cBhvr>
                                      <p:tavLst>
                                        <p:tav tm="0">
                                          <p:val>
                                            <p:strVal val="#ppt_x"/>
                                          </p:val>
                                        </p:tav>
                                        <p:tav tm="100000">
                                          <p:val>
                                            <p:strVal val="#ppt_x"/>
                                          </p:val>
                                        </p:tav>
                                      </p:tavLst>
                                    </p:anim>
                                    <p:anim calcmode="lin" valueType="num">
                                      <p:cBhvr>
                                        <p:cTn id="13" dur="500" fill="hold"/>
                                        <p:tgtEl>
                                          <p:spTgt spid="1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anim calcmode="lin" valueType="num">
                                      <p:cBhvr>
                                        <p:cTn id="18" dur="500" fill="hold"/>
                                        <p:tgtEl>
                                          <p:spTgt spid="38"/>
                                        </p:tgtEl>
                                        <p:attrNameLst>
                                          <p:attrName>ppt_x</p:attrName>
                                        </p:attrNameLst>
                                      </p:cBhvr>
                                      <p:tavLst>
                                        <p:tav tm="0">
                                          <p:val>
                                            <p:strVal val="#ppt_x"/>
                                          </p:val>
                                        </p:tav>
                                        <p:tav tm="100000">
                                          <p:val>
                                            <p:strVal val="#ppt_x"/>
                                          </p:val>
                                        </p:tav>
                                      </p:tavLst>
                                    </p:anim>
                                    <p:anim calcmode="lin" valueType="num">
                                      <p:cBhvr>
                                        <p:cTn id="19" dur="500" fill="hold"/>
                                        <p:tgtEl>
                                          <p:spTgt spid="38"/>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anim calcmode="lin" valueType="num">
                                      <p:cBhvr>
                                        <p:cTn id="24" dur="500" fill="hold"/>
                                        <p:tgtEl>
                                          <p:spTgt spid="19"/>
                                        </p:tgtEl>
                                        <p:attrNameLst>
                                          <p:attrName>ppt_x</p:attrName>
                                        </p:attrNameLst>
                                      </p:cBhvr>
                                      <p:tavLst>
                                        <p:tav tm="0">
                                          <p:val>
                                            <p:strVal val="#ppt_x"/>
                                          </p:val>
                                        </p:tav>
                                        <p:tav tm="100000">
                                          <p:val>
                                            <p:strVal val="#ppt_x"/>
                                          </p:val>
                                        </p:tav>
                                      </p:tavLst>
                                    </p:anim>
                                    <p:anim calcmode="lin" valueType="num">
                                      <p:cBhvr>
                                        <p:cTn id="25" dur="500" fill="hold"/>
                                        <p:tgtEl>
                                          <p:spTgt spid="19"/>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anim calcmode="lin" valueType="num">
                                      <p:cBhvr>
                                        <p:cTn id="30" dur="500" fill="hold"/>
                                        <p:tgtEl>
                                          <p:spTgt spid="17"/>
                                        </p:tgtEl>
                                        <p:attrNameLst>
                                          <p:attrName>ppt_x</p:attrName>
                                        </p:attrNameLst>
                                      </p:cBhvr>
                                      <p:tavLst>
                                        <p:tav tm="0">
                                          <p:val>
                                            <p:strVal val="#ppt_x"/>
                                          </p:val>
                                        </p:tav>
                                        <p:tav tm="100000">
                                          <p:val>
                                            <p:strVal val="#ppt_x"/>
                                          </p:val>
                                        </p:tav>
                                      </p:tavLst>
                                    </p:anim>
                                    <p:anim calcmode="lin" valueType="num">
                                      <p:cBhvr>
                                        <p:cTn id="31" dur="500" fill="hold"/>
                                        <p:tgtEl>
                                          <p:spTgt spid="17"/>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42" presetClass="entr" presetSubtype="0"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anim calcmode="lin" valueType="num">
                                      <p:cBhvr>
                                        <p:cTn id="36" dur="500" fill="hold"/>
                                        <p:tgtEl>
                                          <p:spTgt spid="39"/>
                                        </p:tgtEl>
                                        <p:attrNameLst>
                                          <p:attrName>ppt_x</p:attrName>
                                        </p:attrNameLst>
                                      </p:cBhvr>
                                      <p:tavLst>
                                        <p:tav tm="0">
                                          <p:val>
                                            <p:strVal val="#ppt_x"/>
                                          </p:val>
                                        </p:tav>
                                        <p:tav tm="100000">
                                          <p:val>
                                            <p:strVal val="#ppt_x"/>
                                          </p:val>
                                        </p:tav>
                                      </p:tavLst>
                                    </p:anim>
                                    <p:anim calcmode="lin" valueType="num">
                                      <p:cBhvr>
                                        <p:cTn id="37" dur="500" fill="hold"/>
                                        <p:tgtEl>
                                          <p:spTgt spid="39"/>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42"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anim calcmode="lin" valueType="num">
                                      <p:cBhvr>
                                        <p:cTn id="42" dur="500" fill="hold"/>
                                        <p:tgtEl>
                                          <p:spTgt spid="18"/>
                                        </p:tgtEl>
                                        <p:attrNameLst>
                                          <p:attrName>ppt_x</p:attrName>
                                        </p:attrNameLst>
                                      </p:cBhvr>
                                      <p:tavLst>
                                        <p:tav tm="0">
                                          <p:val>
                                            <p:strVal val="#ppt_x"/>
                                          </p:val>
                                        </p:tav>
                                        <p:tav tm="100000">
                                          <p:val>
                                            <p:strVal val="#ppt_x"/>
                                          </p:val>
                                        </p:tav>
                                      </p:tavLst>
                                    </p:anim>
                                    <p:anim calcmode="lin" valueType="num">
                                      <p:cBhvr>
                                        <p:cTn id="43" dur="500" fill="hold"/>
                                        <p:tgtEl>
                                          <p:spTgt spid="18"/>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42" presetClass="entr" presetSubtype="0"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anim calcmode="lin" valueType="num">
                                      <p:cBhvr>
                                        <p:cTn id="48" dur="500" fill="hold"/>
                                        <p:tgtEl>
                                          <p:spTgt spid="40"/>
                                        </p:tgtEl>
                                        <p:attrNameLst>
                                          <p:attrName>ppt_x</p:attrName>
                                        </p:attrNameLst>
                                      </p:cBhvr>
                                      <p:tavLst>
                                        <p:tav tm="0">
                                          <p:val>
                                            <p:strVal val="#ppt_x"/>
                                          </p:val>
                                        </p:tav>
                                        <p:tav tm="100000">
                                          <p:val>
                                            <p:strVal val="#ppt_x"/>
                                          </p:val>
                                        </p:tav>
                                      </p:tavLst>
                                    </p:anim>
                                    <p:anim calcmode="lin" valueType="num">
                                      <p:cBhvr>
                                        <p:cTn id="49" dur="500" fill="hold"/>
                                        <p:tgtEl>
                                          <p:spTgt spid="40"/>
                                        </p:tgtEl>
                                        <p:attrNameLst>
                                          <p:attrName>ppt_y</p:attrName>
                                        </p:attrNameLst>
                                      </p:cBhvr>
                                      <p:tavLst>
                                        <p:tav tm="0">
                                          <p:val>
                                            <p:strVal val="#ppt_y+.1"/>
                                          </p:val>
                                        </p:tav>
                                        <p:tav tm="100000">
                                          <p:val>
                                            <p:strVal val="#ppt_y"/>
                                          </p:val>
                                        </p:tav>
                                      </p:tavLst>
                                    </p:anim>
                                  </p:childTnLst>
                                </p:cTn>
                              </p:par>
                            </p:childTnLst>
                          </p:cTn>
                        </p:par>
                        <p:par>
                          <p:cTn id="50" fill="hold">
                            <p:stCondLst>
                              <p:cond delay="4000"/>
                            </p:stCondLst>
                            <p:childTnLst>
                              <p:par>
                                <p:cTn id="51" presetID="10" presetClass="entr" presetSubtype="0"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38" grpId="0"/>
      <p:bldP spid="39" grpId="0"/>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481EFA9-37FC-4388-A6F4-D1A674EF9D22}"/>
              </a:ext>
            </a:extLst>
          </p:cNvPr>
          <p:cNvSpPr txBox="1"/>
          <p:nvPr/>
        </p:nvSpPr>
        <p:spPr>
          <a:xfrm>
            <a:off x="8948831" y="3864226"/>
            <a:ext cx="4694396" cy="430887"/>
          </a:xfrm>
          <a:prstGeom prst="rect">
            <a:avLst/>
          </a:prstGeom>
          <a:noFill/>
        </p:spPr>
        <p:txBody>
          <a:bodyPr wrap="square" lIns="48000" tIns="0" rIns="24000" bIns="0" rtlCol="0">
            <a:spAutoFit/>
          </a:bodyPr>
          <a:lstStyle/>
          <a:p>
            <a:r>
              <a:rPr lang="en-US" altLang="ko-KR" sz="2800" dirty="0">
                <a:solidFill>
                  <a:schemeClr val="tx1"/>
                </a:solidFill>
                <a:latin typeface="+mj-lt"/>
                <a:cs typeface="Arial" pitchFamily="34" charset="0"/>
              </a:rPr>
              <a:t>Internet des </a:t>
            </a:r>
            <a:r>
              <a:rPr lang="en-US" altLang="ko-KR" sz="2800" dirty="0" err="1">
                <a:solidFill>
                  <a:schemeClr val="tx1"/>
                </a:solidFill>
                <a:latin typeface="+mj-lt"/>
                <a:cs typeface="Arial" pitchFamily="34" charset="0"/>
              </a:rPr>
              <a:t>Objets</a:t>
            </a:r>
            <a:endParaRPr lang="ko-KR" altLang="en-US" sz="2800" dirty="0">
              <a:solidFill>
                <a:schemeClr val="tx1"/>
              </a:solidFill>
              <a:latin typeface="+mj-lt"/>
              <a:cs typeface="Arial" pitchFamily="34" charset="0"/>
            </a:endParaRPr>
          </a:p>
        </p:txBody>
      </p:sp>
      <p:sp>
        <p:nvSpPr>
          <p:cNvPr id="11" name="TextBox 10">
            <a:extLst>
              <a:ext uri="{FF2B5EF4-FFF2-40B4-BE49-F238E27FC236}">
                <a16:creationId xmlns:a16="http://schemas.microsoft.com/office/drawing/2014/main" id="{E325ECFC-F3E2-4BFB-9E41-C38C4530332C}"/>
              </a:ext>
            </a:extLst>
          </p:cNvPr>
          <p:cNvSpPr txBox="1"/>
          <p:nvPr/>
        </p:nvSpPr>
        <p:spPr>
          <a:xfrm>
            <a:off x="6432386" y="4223836"/>
            <a:ext cx="5553815" cy="2906094"/>
          </a:xfrm>
          <a:prstGeom prst="rect">
            <a:avLst/>
          </a:prstGeom>
          <a:noFill/>
        </p:spPr>
        <p:txBody>
          <a:bodyPr wrap="square" rtlCol="0">
            <a:spAutoFit/>
          </a:bodyPr>
          <a:lstStyle/>
          <a:p>
            <a:pPr marL="342900" lvl="0" indent="-342900">
              <a:lnSpc>
                <a:spcPct val="115000"/>
              </a:lnSpc>
              <a:buFont typeface="Wingdings" panose="05000000000000000000" pitchFamily="2" charset="2"/>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Programmation orientée objet C++</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Wingdings" panose="05000000000000000000" pitchFamily="2" charset="2"/>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Introduction à la conception des systèmes informatique (ICSI)</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Wingdings" panose="05000000000000000000" pitchFamily="2" charset="2"/>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Bases de Données</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buFont typeface="Wingdings" panose="05000000000000000000" pitchFamily="2" charset="2"/>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Electronique</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15000"/>
              </a:lnSpc>
              <a:spcAft>
                <a:spcPts val="800"/>
              </a:spcAft>
              <a:buFont typeface="Wingdings" panose="05000000000000000000" pitchFamily="2" charset="2"/>
              <a:buChar char=""/>
            </a:pPr>
            <a:r>
              <a:rPr lang="fr-FR" sz="1800" dirty="0">
                <a:effectLst/>
                <a:latin typeface="Calibri" panose="020F0502020204030204" pitchFamily="34" charset="0"/>
                <a:ea typeface="Calibri" panose="020F0502020204030204" pitchFamily="34" charset="0"/>
                <a:cs typeface="Calibri" panose="020F0502020204030204" pitchFamily="34" charset="0"/>
              </a:rPr>
              <a:t>Multimédia</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2" name="Image 11">
            <a:extLst>
              <a:ext uri="{FF2B5EF4-FFF2-40B4-BE49-F238E27FC236}">
                <a16:creationId xmlns:a16="http://schemas.microsoft.com/office/drawing/2014/main" id="{CD59042F-0506-4EC0-8A53-7CB14F3B4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pic>
        <p:nvPicPr>
          <p:cNvPr id="15" name="Image 14">
            <a:extLst>
              <a:ext uri="{FF2B5EF4-FFF2-40B4-BE49-F238E27FC236}">
                <a16:creationId xmlns:a16="http://schemas.microsoft.com/office/drawing/2014/main" id="{0ACAB4D8-6F50-4AEC-A028-C831203C3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5240" y="415634"/>
            <a:ext cx="4961150" cy="3304798"/>
          </a:xfrm>
          <a:prstGeom prst="rect">
            <a:avLst/>
          </a:prstGeom>
        </p:spPr>
      </p:pic>
      <p:sp>
        <p:nvSpPr>
          <p:cNvPr id="18" name="TextBox 9">
            <a:extLst>
              <a:ext uri="{FF2B5EF4-FFF2-40B4-BE49-F238E27FC236}">
                <a16:creationId xmlns:a16="http://schemas.microsoft.com/office/drawing/2014/main" id="{393F095B-E784-4372-81B5-54D10202CC67}"/>
              </a:ext>
            </a:extLst>
          </p:cNvPr>
          <p:cNvSpPr txBox="1"/>
          <p:nvPr/>
        </p:nvSpPr>
        <p:spPr>
          <a:xfrm>
            <a:off x="721846" y="1524497"/>
            <a:ext cx="4694396" cy="430887"/>
          </a:xfrm>
          <a:prstGeom prst="rect">
            <a:avLst/>
          </a:prstGeom>
          <a:noFill/>
        </p:spPr>
        <p:txBody>
          <a:bodyPr wrap="square" lIns="48000" tIns="0" rIns="24000" bIns="0" rtlCol="0">
            <a:spAutoFit/>
          </a:bodyPr>
          <a:lstStyle/>
          <a:p>
            <a:r>
              <a:rPr lang="en-US" altLang="ko-KR" sz="2800" dirty="0">
                <a:latin typeface="+mj-lt"/>
                <a:cs typeface="Arial" pitchFamily="34" charset="0"/>
              </a:rPr>
              <a:t>Application Desktop</a:t>
            </a:r>
            <a:endParaRPr lang="ko-KR" altLang="en-US" sz="2800" dirty="0">
              <a:solidFill>
                <a:schemeClr val="tx1"/>
              </a:solidFill>
              <a:latin typeface="+mj-lt"/>
              <a:cs typeface="Arial" pitchFamily="34" charset="0"/>
            </a:endParaRPr>
          </a:p>
        </p:txBody>
      </p:sp>
      <p:pic>
        <p:nvPicPr>
          <p:cNvPr id="20" name="Image 19">
            <a:extLst>
              <a:ext uri="{FF2B5EF4-FFF2-40B4-BE49-F238E27FC236}">
                <a16:creationId xmlns:a16="http://schemas.microsoft.com/office/drawing/2014/main" id="{EEED0310-2CB1-4FF7-8907-9EAF5CAA2C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186" y="2069651"/>
            <a:ext cx="5571618" cy="4020038"/>
          </a:xfrm>
          <a:prstGeom prst="rect">
            <a:avLst/>
          </a:prstGeom>
        </p:spPr>
      </p:pic>
      <p:sp>
        <p:nvSpPr>
          <p:cNvPr id="13" name="TextBox 19">
            <a:extLst>
              <a:ext uri="{FF2B5EF4-FFF2-40B4-BE49-F238E27FC236}">
                <a16:creationId xmlns:a16="http://schemas.microsoft.com/office/drawing/2014/main" id="{963929EC-F673-447F-9517-7F5142D5BB75}"/>
              </a:ext>
            </a:extLst>
          </p:cNvPr>
          <p:cNvSpPr txBox="1"/>
          <p:nvPr/>
        </p:nvSpPr>
        <p:spPr>
          <a:xfrm>
            <a:off x="480003" y="299442"/>
            <a:ext cx="6445142" cy="707886"/>
          </a:xfrm>
          <a:prstGeom prst="rect">
            <a:avLst/>
          </a:prstGeom>
          <a:noFill/>
        </p:spPr>
        <p:txBody>
          <a:bodyPr wrap="square" rtlCol="0" anchor="ctr">
            <a:spAutoFit/>
          </a:bodyPr>
          <a:lstStyle/>
          <a:p>
            <a:pPr algn="dist"/>
            <a:r>
              <a:rPr lang="en-GB" altLang="ko-KR" sz="4000" dirty="0">
                <a:solidFill>
                  <a:schemeClr val="accent1"/>
                </a:solidFill>
                <a:cs typeface="Arial" pitchFamily="34" charset="0"/>
              </a:rPr>
              <a:t>Solution </a:t>
            </a:r>
            <a:r>
              <a:rPr lang="en-GB" altLang="ko-KR" sz="4000" dirty="0" err="1">
                <a:solidFill>
                  <a:schemeClr val="accent1"/>
                </a:solidFill>
                <a:cs typeface="Arial" pitchFamily="34" charset="0"/>
              </a:rPr>
              <a:t>Proposée</a:t>
            </a:r>
            <a:r>
              <a:rPr lang="en-GB" altLang="ko-KR" sz="4000" dirty="0">
                <a:solidFill>
                  <a:schemeClr val="accent1"/>
                </a:solidFill>
                <a:cs typeface="Arial" pitchFamily="34" charset="0"/>
              </a:rPr>
              <a:t> </a:t>
            </a:r>
            <a:endParaRPr lang="ko-KR" altLang="en-US" sz="4000" dirty="0">
              <a:solidFill>
                <a:schemeClr val="accent1"/>
              </a:solidFill>
              <a:cs typeface="Arial" pitchFamily="34" charset="0"/>
            </a:endParaRPr>
          </a:p>
        </p:txBody>
      </p:sp>
      <p:sp>
        <p:nvSpPr>
          <p:cNvPr id="9" name="Rectangle 8">
            <a:extLst>
              <a:ext uri="{FF2B5EF4-FFF2-40B4-BE49-F238E27FC236}">
                <a16:creationId xmlns:a16="http://schemas.microsoft.com/office/drawing/2014/main" id="{1A22D5D7-C5DB-4944-8F67-E114D0FBDA70}"/>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06</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089446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7"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7"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37" presetClass="entr" presetSubtype="0" fill="hold" nodeType="after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fade">
                                      <p:cBhvr>
                                        <p:cTn id="35" dur="1000"/>
                                        <p:tgtEl>
                                          <p:spTgt spid="11">
                                            <p:txEl>
                                              <p:pRg st="0" end="0"/>
                                            </p:txEl>
                                          </p:spTgt>
                                        </p:tgtEl>
                                      </p:cBhvr>
                                    </p:animEffect>
                                    <p:anim calcmode="lin" valueType="num">
                                      <p:cBhvr>
                                        <p:cTn id="36"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7" dur="90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1">
                                            <p:txEl>
                                              <p:pRg st="0" end="0"/>
                                            </p:txEl>
                                          </p:spTgt>
                                        </p:tgtEl>
                                        <p:attrNameLst>
                                          <p:attrName>ppt_y</p:attrName>
                                        </p:attrNameLst>
                                      </p:cBhvr>
                                      <p:tavLst>
                                        <p:tav tm="0">
                                          <p:val>
                                            <p:strVal val="#ppt_y-.03"/>
                                          </p:val>
                                        </p:tav>
                                        <p:tav tm="100000">
                                          <p:val>
                                            <p:strVal val="#ppt_y"/>
                                          </p:val>
                                        </p:tav>
                                      </p:tavLst>
                                    </p:anim>
                                  </p:childTnLst>
                                </p:cTn>
                              </p:par>
                            </p:childTnLst>
                          </p:cTn>
                        </p:par>
                        <p:par>
                          <p:cTn id="39" fill="hold">
                            <p:stCondLst>
                              <p:cond delay="5500"/>
                            </p:stCondLst>
                            <p:childTnLst>
                              <p:par>
                                <p:cTn id="40" presetID="37" presetClass="entr" presetSubtype="0" fill="hold" nodeType="afterEffect">
                                  <p:stCondLst>
                                    <p:cond delay="0"/>
                                  </p:stCondLst>
                                  <p:childTnLst>
                                    <p:set>
                                      <p:cBhvr>
                                        <p:cTn id="41" dur="1" fill="hold">
                                          <p:stCondLst>
                                            <p:cond delay="0"/>
                                          </p:stCondLst>
                                        </p:cTn>
                                        <p:tgtEl>
                                          <p:spTgt spid="11">
                                            <p:txEl>
                                              <p:pRg st="1" end="1"/>
                                            </p:txEl>
                                          </p:spTgt>
                                        </p:tgtEl>
                                        <p:attrNameLst>
                                          <p:attrName>style.visibility</p:attrName>
                                        </p:attrNameLst>
                                      </p:cBhvr>
                                      <p:to>
                                        <p:strVal val="visible"/>
                                      </p:to>
                                    </p:set>
                                    <p:animEffect transition="in" filter="fade">
                                      <p:cBhvr>
                                        <p:cTn id="42" dur="1000"/>
                                        <p:tgtEl>
                                          <p:spTgt spid="11">
                                            <p:txEl>
                                              <p:pRg st="1" end="1"/>
                                            </p:txEl>
                                          </p:spTgt>
                                        </p:tgtEl>
                                      </p:cBhvr>
                                    </p:animEffect>
                                    <p:anim calcmode="lin" valueType="num">
                                      <p:cBhvr>
                                        <p:cTn id="43"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44" dur="900" decel="100000" fill="hold"/>
                                        <p:tgtEl>
                                          <p:spTgt spid="11">
                                            <p:txEl>
                                              <p:pRg st="1" end="1"/>
                                            </p:txEl>
                                          </p:spTgt>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11">
                                            <p:txEl>
                                              <p:pRg st="1" end="1"/>
                                            </p:txEl>
                                          </p:spTgt>
                                        </p:tgtEl>
                                        <p:attrNameLst>
                                          <p:attrName>ppt_y</p:attrName>
                                        </p:attrNameLst>
                                      </p:cBhvr>
                                      <p:tavLst>
                                        <p:tav tm="0">
                                          <p:val>
                                            <p:strVal val="#ppt_y-.03"/>
                                          </p:val>
                                        </p:tav>
                                        <p:tav tm="100000">
                                          <p:val>
                                            <p:strVal val="#ppt_y"/>
                                          </p:val>
                                        </p:tav>
                                      </p:tavLst>
                                    </p:anim>
                                  </p:childTnLst>
                                </p:cTn>
                              </p:par>
                            </p:childTnLst>
                          </p:cTn>
                        </p:par>
                        <p:par>
                          <p:cTn id="46" fill="hold">
                            <p:stCondLst>
                              <p:cond delay="6500"/>
                            </p:stCondLst>
                            <p:childTnLst>
                              <p:par>
                                <p:cTn id="47" presetID="37" presetClass="entr" presetSubtype="0" fill="hold" nodeType="afterEffect">
                                  <p:stCondLst>
                                    <p:cond delay="0"/>
                                  </p:stCondLst>
                                  <p:childTnLst>
                                    <p:set>
                                      <p:cBhvr>
                                        <p:cTn id="48" dur="1" fill="hold">
                                          <p:stCondLst>
                                            <p:cond delay="0"/>
                                          </p:stCondLst>
                                        </p:cTn>
                                        <p:tgtEl>
                                          <p:spTgt spid="11">
                                            <p:txEl>
                                              <p:pRg st="2" end="2"/>
                                            </p:txEl>
                                          </p:spTgt>
                                        </p:tgtEl>
                                        <p:attrNameLst>
                                          <p:attrName>style.visibility</p:attrName>
                                        </p:attrNameLst>
                                      </p:cBhvr>
                                      <p:to>
                                        <p:strVal val="visible"/>
                                      </p:to>
                                    </p:set>
                                    <p:animEffect transition="in" filter="fade">
                                      <p:cBhvr>
                                        <p:cTn id="49" dur="1000"/>
                                        <p:tgtEl>
                                          <p:spTgt spid="11">
                                            <p:txEl>
                                              <p:pRg st="2" end="2"/>
                                            </p:txEl>
                                          </p:spTgt>
                                        </p:tgtEl>
                                      </p:cBhvr>
                                    </p:animEffect>
                                    <p:anim calcmode="lin" valueType="num">
                                      <p:cBhvr>
                                        <p:cTn id="50"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51" dur="900" decel="100000" fill="hold"/>
                                        <p:tgtEl>
                                          <p:spTgt spid="11">
                                            <p:txEl>
                                              <p:pRg st="2" end="2"/>
                                            </p:txEl>
                                          </p:spTgt>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1">
                                            <p:txEl>
                                              <p:pRg st="2" end="2"/>
                                            </p:txEl>
                                          </p:spTgt>
                                        </p:tgtEl>
                                        <p:attrNameLst>
                                          <p:attrName>ppt_y</p:attrName>
                                        </p:attrNameLst>
                                      </p:cBhvr>
                                      <p:tavLst>
                                        <p:tav tm="0">
                                          <p:val>
                                            <p:strVal val="#ppt_y-.03"/>
                                          </p:val>
                                        </p:tav>
                                        <p:tav tm="100000">
                                          <p:val>
                                            <p:strVal val="#ppt_y"/>
                                          </p:val>
                                        </p:tav>
                                      </p:tavLst>
                                    </p:anim>
                                  </p:childTnLst>
                                </p:cTn>
                              </p:par>
                            </p:childTnLst>
                          </p:cTn>
                        </p:par>
                        <p:par>
                          <p:cTn id="53" fill="hold">
                            <p:stCondLst>
                              <p:cond delay="7500"/>
                            </p:stCondLst>
                            <p:childTnLst>
                              <p:par>
                                <p:cTn id="54" presetID="37" presetClass="entr" presetSubtype="0" fill="hold" nodeType="afterEffect">
                                  <p:stCondLst>
                                    <p:cond delay="0"/>
                                  </p:stCondLst>
                                  <p:childTnLst>
                                    <p:set>
                                      <p:cBhvr>
                                        <p:cTn id="55" dur="1" fill="hold">
                                          <p:stCondLst>
                                            <p:cond delay="0"/>
                                          </p:stCondLst>
                                        </p:cTn>
                                        <p:tgtEl>
                                          <p:spTgt spid="11">
                                            <p:txEl>
                                              <p:pRg st="3" end="3"/>
                                            </p:txEl>
                                          </p:spTgt>
                                        </p:tgtEl>
                                        <p:attrNameLst>
                                          <p:attrName>style.visibility</p:attrName>
                                        </p:attrNameLst>
                                      </p:cBhvr>
                                      <p:to>
                                        <p:strVal val="visible"/>
                                      </p:to>
                                    </p:set>
                                    <p:animEffect transition="in" filter="fade">
                                      <p:cBhvr>
                                        <p:cTn id="56" dur="1000"/>
                                        <p:tgtEl>
                                          <p:spTgt spid="11">
                                            <p:txEl>
                                              <p:pRg st="3" end="3"/>
                                            </p:txEl>
                                          </p:spTgt>
                                        </p:tgtEl>
                                      </p:cBhvr>
                                    </p:animEffect>
                                    <p:anim calcmode="lin" valueType="num">
                                      <p:cBhvr>
                                        <p:cTn id="57"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58" dur="900" decel="100000" fill="hold"/>
                                        <p:tgtEl>
                                          <p:spTgt spid="11">
                                            <p:txEl>
                                              <p:pRg st="3" end="3"/>
                                            </p:txEl>
                                          </p:spTgt>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11">
                                            <p:txEl>
                                              <p:pRg st="3" end="3"/>
                                            </p:txEl>
                                          </p:spTgt>
                                        </p:tgtEl>
                                        <p:attrNameLst>
                                          <p:attrName>ppt_y</p:attrName>
                                        </p:attrNameLst>
                                      </p:cBhvr>
                                      <p:tavLst>
                                        <p:tav tm="0">
                                          <p:val>
                                            <p:strVal val="#ppt_y-.03"/>
                                          </p:val>
                                        </p:tav>
                                        <p:tav tm="100000">
                                          <p:val>
                                            <p:strVal val="#ppt_y"/>
                                          </p:val>
                                        </p:tav>
                                      </p:tavLst>
                                    </p:anim>
                                  </p:childTnLst>
                                </p:cTn>
                              </p:par>
                            </p:childTnLst>
                          </p:cTn>
                        </p:par>
                        <p:par>
                          <p:cTn id="60" fill="hold">
                            <p:stCondLst>
                              <p:cond delay="8500"/>
                            </p:stCondLst>
                            <p:childTnLst>
                              <p:par>
                                <p:cTn id="61" presetID="37" presetClass="entr" presetSubtype="0" fill="hold" nodeType="afterEffect">
                                  <p:stCondLst>
                                    <p:cond delay="0"/>
                                  </p:stCondLst>
                                  <p:childTnLst>
                                    <p:set>
                                      <p:cBhvr>
                                        <p:cTn id="62" dur="1" fill="hold">
                                          <p:stCondLst>
                                            <p:cond delay="0"/>
                                          </p:stCondLst>
                                        </p:cTn>
                                        <p:tgtEl>
                                          <p:spTgt spid="11">
                                            <p:txEl>
                                              <p:pRg st="4" end="4"/>
                                            </p:txEl>
                                          </p:spTgt>
                                        </p:tgtEl>
                                        <p:attrNameLst>
                                          <p:attrName>style.visibility</p:attrName>
                                        </p:attrNameLst>
                                      </p:cBhvr>
                                      <p:to>
                                        <p:strVal val="visible"/>
                                      </p:to>
                                    </p:set>
                                    <p:animEffect transition="in" filter="fade">
                                      <p:cBhvr>
                                        <p:cTn id="63" dur="1000"/>
                                        <p:tgtEl>
                                          <p:spTgt spid="11">
                                            <p:txEl>
                                              <p:pRg st="4" end="4"/>
                                            </p:txEl>
                                          </p:spTgt>
                                        </p:tgtEl>
                                      </p:cBhvr>
                                    </p:animEffect>
                                    <p:anim calcmode="lin" valueType="num">
                                      <p:cBhvr>
                                        <p:cTn id="64"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65" dur="900" decel="100000" fill="hold"/>
                                        <p:tgtEl>
                                          <p:spTgt spid="11">
                                            <p:txEl>
                                              <p:pRg st="4" end="4"/>
                                            </p:txEl>
                                          </p:spTgt>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11">
                                            <p:txEl>
                                              <p:pRg st="4" end="4"/>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516D534B-7EA5-4D8B-81C2-C951630B453C}"/>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11650" b="11650"/>
          <a:stretch>
            <a:fillRect/>
          </a:stretch>
        </p:blipFill>
        <p:spPr/>
      </p:pic>
      <p:pic>
        <p:nvPicPr>
          <p:cNvPr id="12" name="Espace réservé pour une image  11">
            <a:extLst>
              <a:ext uri="{FF2B5EF4-FFF2-40B4-BE49-F238E27FC236}">
                <a16:creationId xmlns:a16="http://schemas.microsoft.com/office/drawing/2014/main" id="{C89ADD7B-5686-4FEF-B999-EEE09450212E}"/>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t="11650" b="11650"/>
          <a:stretch>
            <a:fillRect/>
          </a:stretch>
        </p:blipFill>
        <p:spPr/>
      </p:pic>
      <p:pic>
        <p:nvPicPr>
          <p:cNvPr id="14" name="Espace réservé pour une image  13">
            <a:extLst>
              <a:ext uri="{FF2B5EF4-FFF2-40B4-BE49-F238E27FC236}">
                <a16:creationId xmlns:a16="http://schemas.microsoft.com/office/drawing/2014/main" id="{FD528B82-8714-487B-A891-C5796CBDA148}"/>
              </a:ext>
            </a:extLst>
          </p:cNvPr>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t="11650" b="11650"/>
          <a:stretch>
            <a:fillRect/>
          </a:stretch>
        </p:blipFill>
        <p:spPr/>
      </p:pic>
      <p:grpSp>
        <p:nvGrpSpPr>
          <p:cNvPr id="8" name="Group 17">
            <a:extLst>
              <a:ext uri="{FF2B5EF4-FFF2-40B4-BE49-F238E27FC236}">
                <a16:creationId xmlns:a16="http://schemas.microsoft.com/office/drawing/2014/main" id="{5B43472E-9B51-479B-BB2B-C2ACBC7B8AA2}"/>
              </a:ext>
            </a:extLst>
          </p:cNvPr>
          <p:cNvGrpSpPr/>
          <p:nvPr/>
        </p:nvGrpSpPr>
        <p:grpSpPr>
          <a:xfrm>
            <a:off x="914400" y="235998"/>
            <a:ext cx="8178800" cy="1862048"/>
            <a:chOff x="4651035" y="1734907"/>
            <a:chExt cx="4791807" cy="1862048"/>
          </a:xfrm>
        </p:grpSpPr>
        <p:sp>
          <p:nvSpPr>
            <p:cNvPr id="9" name="TextBox 18">
              <a:extLst>
                <a:ext uri="{FF2B5EF4-FFF2-40B4-BE49-F238E27FC236}">
                  <a16:creationId xmlns:a16="http://schemas.microsoft.com/office/drawing/2014/main" id="{FB8F0403-7DBD-4AA1-9FD4-47DB44F0C4EA}"/>
                </a:ext>
              </a:extLst>
            </p:cNvPr>
            <p:cNvSpPr txBox="1"/>
            <p:nvPr/>
          </p:nvSpPr>
          <p:spPr>
            <a:xfrm>
              <a:off x="5611985" y="1923770"/>
              <a:ext cx="3830857" cy="1015663"/>
            </a:xfrm>
            <a:prstGeom prst="rect">
              <a:avLst/>
            </a:prstGeom>
            <a:noFill/>
          </p:spPr>
          <p:txBody>
            <a:bodyPr wrap="square" rtlCol="0" anchor="ctr">
              <a:spAutoFit/>
            </a:bodyPr>
            <a:lstStyle/>
            <a:p>
              <a:pPr algn="dist"/>
              <a:r>
                <a:rPr lang="en-US" altLang="ko-KR" sz="6000" b="1" dirty="0" err="1">
                  <a:solidFill>
                    <a:schemeClr val="accent2"/>
                  </a:solidFill>
                  <a:cs typeface="Arial" pitchFamily="34" charset="0"/>
                </a:rPr>
                <a:t>tude</a:t>
              </a:r>
              <a:endParaRPr lang="en-US" altLang="ko-KR" sz="6000" b="1" dirty="0">
                <a:solidFill>
                  <a:schemeClr val="accent2"/>
                </a:solidFill>
                <a:latin typeface="Arial Black" panose="020B0A04020102020204" pitchFamily="34" charset="0"/>
                <a:cs typeface="Arial" pitchFamily="34" charset="0"/>
              </a:endParaRPr>
            </a:p>
          </p:txBody>
        </p:sp>
        <p:sp>
          <p:nvSpPr>
            <p:cNvPr id="10" name="TextBox 19">
              <a:extLst>
                <a:ext uri="{FF2B5EF4-FFF2-40B4-BE49-F238E27FC236}">
                  <a16:creationId xmlns:a16="http://schemas.microsoft.com/office/drawing/2014/main" id="{24BCE19A-9E19-4F5D-B328-AC79987DC05F}"/>
                </a:ext>
              </a:extLst>
            </p:cNvPr>
            <p:cNvSpPr txBox="1"/>
            <p:nvPr/>
          </p:nvSpPr>
          <p:spPr>
            <a:xfrm>
              <a:off x="5666752" y="2681288"/>
              <a:ext cx="3776089" cy="707886"/>
            </a:xfrm>
            <a:prstGeom prst="rect">
              <a:avLst/>
            </a:prstGeom>
            <a:noFill/>
          </p:spPr>
          <p:txBody>
            <a:bodyPr wrap="square" rtlCol="0" anchor="ctr">
              <a:spAutoFit/>
            </a:bodyPr>
            <a:lstStyle/>
            <a:p>
              <a:pPr algn="dist"/>
              <a:r>
                <a:rPr lang="en-GB" altLang="ko-KR" sz="4000" dirty="0">
                  <a:solidFill>
                    <a:schemeClr val="accent1"/>
                  </a:solidFill>
                  <a:cs typeface="Arial" pitchFamily="34" charset="0"/>
                </a:rPr>
                <a:t>De </a:t>
              </a:r>
              <a:r>
                <a:rPr lang="en-GB" altLang="ko-KR" sz="4000" dirty="0" err="1">
                  <a:solidFill>
                    <a:schemeClr val="accent1"/>
                  </a:solidFill>
                  <a:cs typeface="Arial" pitchFamily="34" charset="0"/>
                </a:rPr>
                <a:t>L’existant</a:t>
              </a:r>
              <a:endParaRPr lang="ko-KR" altLang="en-US" sz="4000" dirty="0">
                <a:solidFill>
                  <a:schemeClr val="accent1"/>
                </a:solidFill>
                <a:cs typeface="Arial" pitchFamily="34" charset="0"/>
              </a:endParaRPr>
            </a:p>
          </p:txBody>
        </p:sp>
        <p:sp>
          <p:nvSpPr>
            <p:cNvPr id="11" name="TextBox 20">
              <a:extLst>
                <a:ext uri="{FF2B5EF4-FFF2-40B4-BE49-F238E27FC236}">
                  <a16:creationId xmlns:a16="http://schemas.microsoft.com/office/drawing/2014/main" id="{20D76A81-4031-4870-A98F-A5D120D33EDA}"/>
                </a:ext>
              </a:extLst>
            </p:cNvPr>
            <p:cNvSpPr txBox="1"/>
            <p:nvPr/>
          </p:nvSpPr>
          <p:spPr>
            <a:xfrm>
              <a:off x="4651035" y="1734907"/>
              <a:ext cx="1021196" cy="1862048"/>
            </a:xfrm>
            <a:prstGeom prst="rect">
              <a:avLst/>
            </a:prstGeom>
            <a:noFill/>
          </p:spPr>
          <p:txBody>
            <a:bodyPr wrap="square" rtlCol="0" anchor="ctr">
              <a:spAutoFit/>
            </a:bodyPr>
            <a:lstStyle/>
            <a:p>
              <a:pPr algn="ctr"/>
              <a:r>
                <a:rPr lang="en-US" altLang="ko-KR" sz="11500" b="1" dirty="0">
                  <a:solidFill>
                    <a:schemeClr val="accent2"/>
                  </a:solidFill>
                  <a:cs typeface="Arial" pitchFamily="34" charset="0"/>
                </a:rPr>
                <a:t>E</a:t>
              </a:r>
            </a:p>
          </p:txBody>
        </p:sp>
      </p:grpSp>
      <p:pic>
        <p:nvPicPr>
          <p:cNvPr id="13" name="Image 12">
            <a:extLst>
              <a:ext uri="{FF2B5EF4-FFF2-40B4-BE49-F238E27FC236}">
                <a16:creationId xmlns:a16="http://schemas.microsoft.com/office/drawing/2014/main" id="{39FA2843-4D1D-416B-AFDA-FD6E8D4E0D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15" name="Rectangle 14">
            <a:extLst>
              <a:ext uri="{FF2B5EF4-FFF2-40B4-BE49-F238E27FC236}">
                <a16:creationId xmlns:a16="http://schemas.microsoft.com/office/drawing/2014/main" id="{5C0F9942-0DD1-4111-84AF-25A8D89607AC}"/>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07</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958630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7"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607E0C4-2B73-46B2-9387-C509D65DFDDA}"/>
              </a:ext>
            </a:extLst>
          </p:cNvPr>
          <p:cNvGrpSpPr/>
          <p:nvPr/>
        </p:nvGrpSpPr>
        <p:grpSpPr>
          <a:xfrm>
            <a:off x="914400" y="235998"/>
            <a:ext cx="8178800" cy="1862048"/>
            <a:chOff x="4651035" y="1734907"/>
            <a:chExt cx="4791807" cy="1862048"/>
          </a:xfrm>
        </p:grpSpPr>
        <p:sp>
          <p:nvSpPr>
            <p:cNvPr id="19" name="TextBox 18">
              <a:extLst>
                <a:ext uri="{FF2B5EF4-FFF2-40B4-BE49-F238E27FC236}">
                  <a16:creationId xmlns:a16="http://schemas.microsoft.com/office/drawing/2014/main" id="{E48E0647-9E02-4F28-A998-057F62EEFE04}"/>
                </a:ext>
              </a:extLst>
            </p:cNvPr>
            <p:cNvSpPr txBox="1"/>
            <p:nvPr/>
          </p:nvSpPr>
          <p:spPr>
            <a:xfrm>
              <a:off x="5611985" y="1923770"/>
              <a:ext cx="3830857" cy="1015663"/>
            </a:xfrm>
            <a:prstGeom prst="rect">
              <a:avLst/>
            </a:prstGeom>
            <a:noFill/>
          </p:spPr>
          <p:txBody>
            <a:bodyPr wrap="square" rtlCol="0" anchor="ctr">
              <a:spAutoFit/>
            </a:bodyPr>
            <a:lstStyle/>
            <a:p>
              <a:pPr algn="dist"/>
              <a:r>
                <a:rPr lang="en-US" altLang="ko-KR" sz="6000" b="1" dirty="0" err="1">
                  <a:solidFill>
                    <a:schemeClr val="accent2"/>
                  </a:solidFill>
                  <a:cs typeface="Arial" pitchFamily="34" charset="0"/>
                </a:rPr>
                <a:t>tude</a:t>
              </a:r>
              <a:endParaRPr lang="en-US" altLang="ko-KR" sz="6000" b="1" dirty="0">
                <a:solidFill>
                  <a:schemeClr val="accent2"/>
                </a:solidFill>
                <a:latin typeface="Arial Black" panose="020B0A04020102020204" pitchFamily="34" charset="0"/>
                <a:cs typeface="Arial" pitchFamily="34" charset="0"/>
              </a:endParaRPr>
            </a:p>
          </p:txBody>
        </p:sp>
        <p:sp>
          <p:nvSpPr>
            <p:cNvPr id="20" name="TextBox 19">
              <a:extLst>
                <a:ext uri="{FF2B5EF4-FFF2-40B4-BE49-F238E27FC236}">
                  <a16:creationId xmlns:a16="http://schemas.microsoft.com/office/drawing/2014/main" id="{6BA3EE73-23C2-4DB7-8686-EC0970936E5F}"/>
                </a:ext>
              </a:extLst>
            </p:cNvPr>
            <p:cNvSpPr txBox="1"/>
            <p:nvPr/>
          </p:nvSpPr>
          <p:spPr>
            <a:xfrm>
              <a:off x="5666752" y="2681288"/>
              <a:ext cx="3776089" cy="707886"/>
            </a:xfrm>
            <a:prstGeom prst="rect">
              <a:avLst/>
            </a:prstGeom>
            <a:noFill/>
          </p:spPr>
          <p:txBody>
            <a:bodyPr wrap="square" rtlCol="0" anchor="ctr">
              <a:spAutoFit/>
            </a:bodyPr>
            <a:lstStyle/>
            <a:p>
              <a:pPr algn="dist"/>
              <a:r>
                <a:rPr lang="en-GB" altLang="ko-KR" sz="4000" dirty="0">
                  <a:solidFill>
                    <a:schemeClr val="accent1"/>
                  </a:solidFill>
                  <a:cs typeface="Arial" pitchFamily="34" charset="0"/>
                </a:rPr>
                <a:t>De Concurrence</a:t>
              </a:r>
              <a:endParaRPr lang="ko-KR" altLang="en-US" sz="4000" dirty="0">
                <a:solidFill>
                  <a:schemeClr val="accent1"/>
                </a:solidFill>
                <a:cs typeface="Arial" pitchFamily="34" charset="0"/>
              </a:endParaRPr>
            </a:p>
          </p:txBody>
        </p:sp>
        <p:sp>
          <p:nvSpPr>
            <p:cNvPr id="21" name="TextBox 20">
              <a:extLst>
                <a:ext uri="{FF2B5EF4-FFF2-40B4-BE49-F238E27FC236}">
                  <a16:creationId xmlns:a16="http://schemas.microsoft.com/office/drawing/2014/main" id="{430AB8E1-3528-4684-9738-ECBF6AD27392}"/>
                </a:ext>
              </a:extLst>
            </p:cNvPr>
            <p:cNvSpPr txBox="1"/>
            <p:nvPr/>
          </p:nvSpPr>
          <p:spPr>
            <a:xfrm>
              <a:off x="4651035" y="1734907"/>
              <a:ext cx="1021196" cy="1862048"/>
            </a:xfrm>
            <a:prstGeom prst="rect">
              <a:avLst/>
            </a:prstGeom>
            <a:noFill/>
          </p:spPr>
          <p:txBody>
            <a:bodyPr wrap="square" rtlCol="0" anchor="ctr">
              <a:spAutoFit/>
            </a:bodyPr>
            <a:lstStyle/>
            <a:p>
              <a:pPr algn="ctr"/>
              <a:r>
                <a:rPr lang="en-US" altLang="ko-KR" sz="11500" b="1" dirty="0">
                  <a:solidFill>
                    <a:schemeClr val="accent2"/>
                  </a:solidFill>
                  <a:cs typeface="Arial" pitchFamily="34" charset="0"/>
                </a:rPr>
                <a:t>E</a:t>
              </a:r>
            </a:p>
          </p:txBody>
        </p:sp>
      </p:grpSp>
      <p:pic>
        <p:nvPicPr>
          <p:cNvPr id="22" name="Image 21">
            <a:extLst>
              <a:ext uri="{FF2B5EF4-FFF2-40B4-BE49-F238E27FC236}">
                <a16:creationId xmlns:a16="http://schemas.microsoft.com/office/drawing/2014/main" id="{B3EB7588-0DDE-40F7-8C7C-2B653A457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grpSp>
        <p:nvGrpSpPr>
          <p:cNvPr id="44" name="Group 289">
            <a:extLst>
              <a:ext uri="{FF2B5EF4-FFF2-40B4-BE49-F238E27FC236}">
                <a16:creationId xmlns:a16="http://schemas.microsoft.com/office/drawing/2014/main" id="{C4C00EC3-DEDB-4499-A3F2-EE4C06167FA4}"/>
              </a:ext>
            </a:extLst>
          </p:cNvPr>
          <p:cNvGrpSpPr/>
          <p:nvPr/>
        </p:nvGrpSpPr>
        <p:grpSpPr>
          <a:xfrm>
            <a:off x="4106254" y="2606330"/>
            <a:ext cx="3980522" cy="2459354"/>
            <a:chOff x="-548507" y="477868"/>
            <a:chExt cx="11570449" cy="6357177"/>
          </a:xfrm>
        </p:grpSpPr>
        <p:sp>
          <p:nvSpPr>
            <p:cNvPr id="45" name="Freeform: Shape 290">
              <a:extLst>
                <a:ext uri="{FF2B5EF4-FFF2-40B4-BE49-F238E27FC236}">
                  <a16:creationId xmlns:a16="http://schemas.microsoft.com/office/drawing/2014/main" id="{3DBCFB4A-EB31-4310-9A4A-A09AB4C8BA8A}"/>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46" name="Freeform: Shape 291">
              <a:extLst>
                <a:ext uri="{FF2B5EF4-FFF2-40B4-BE49-F238E27FC236}">
                  <a16:creationId xmlns:a16="http://schemas.microsoft.com/office/drawing/2014/main" id="{6F62E3C5-A8C0-4BB8-AC03-D1F28547CFE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47" name="Freeform: Shape 292">
              <a:extLst>
                <a:ext uri="{FF2B5EF4-FFF2-40B4-BE49-F238E27FC236}">
                  <a16:creationId xmlns:a16="http://schemas.microsoft.com/office/drawing/2014/main" id="{45F171F6-5D8F-4DDD-A23E-BA36A46E832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blipFill dpi="0" rotWithShape="1">
              <a:blip r:embed="rId4">
                <a:extLst>
                  <a:ext uri="{28A0092B-C50C-407E-A947-70E740481C1C}">
                    <a14:useLocalDpi xmlns:a14="http://schemas.microsoft.com/office/drawing/2010/main" val="0"/>
                  </a:ext>
                </a:extLst>
              </a:blip>
              <a:srcRect/>
              <a:stretch>
                <a:fillRect/>
              </a:stretch>
            </a:blipFill>
            <a:ln w="9525" cap="flat">
              <a:noFill/>
              <a:prstDash val="solid"/>
              <a:miter/>
            </a:ln>
          </p:spPr>
          <p:txBody>
            <a:bodyPr rtlCol="0" anchor="ctr"/>
            <a:lstStyle/>
            <a:p>
              <a:endParaRPr lang="en-US" dirty="0"/>
            </a:p>
          </p:txBody>
        </p:sp>
        <p:sp>
          <p:nvSpPr>
            <p:cNvPr id="48" name="Freeform: Shape 293">
              <a:extLst>
                <a:ext uri="{FF2B5EF4-FFF2-40B4-BE49-F238E27FC236}">
                  <a16:creationId xmlns:a16="http://schemas.microsoft.com/office/drawing/2014/main" id="{0E24D4B0-71BD-45C7-848D-A52956D8CB3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49" name="Freeform: Shape 294">
              <a:extLst>
                <a:ext uri="{FF2B5EF4-FFF2-40B4-BE49-F238E27FC236}">
                  <a16:creationId xmlns:a16="http://schemas.microsoft.com/office/drawing/2014/main" id="{0BF5C1B8-D413-4425-9A3F-0F8015195C57}"/>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50" name="Group 295">
              <a:extLst>
                <a:ext uri="{FF2B5EF4-FFF2-40B4-BE49-F238E27FC236}">
                  <a16:creationId xmlns:a16="http://schemas.microsoft.com/office/drawing/2014/main" id="{0AC57FEC-6DCC-4FF2-8F70-12B9C71CF4FA}"/>
                </a:ext>
              </a:extLst>
            </p:cNvPr>
            <p:cNvGrpSpPr/>
            <p:nvPr/>
          </p:nvGrpSpPr>
          <p:grpSpPr>
            <a:xfrm>
              <a:off x="1606" y="6382978"/>
              <a:ext cx="413937" cy="115242"/>
              <a:chOff x="5955" y="6353672"/>
              <a:chExt cx="413937" cy="115242"/>
            </a:xfrm>
          </p:grpSpPr>
          <p:sp>
            <p:nvSpPr>
              <p:cNvPr id="55" name="Rectangle: Rounded Corners 300">
                <a:extLst>
                  <a:ext uri="{FF2B5EF4-FFF2-40B4-BE49-F238E27FC236}">
                    <a16:creationId xmlns:a16="http://schemas.microsoft.com/office/drawing/2014/main" id="{77F05CD1-A49C-42C9-952C-55FC54B6181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Rounded Corners 301">
                <a:extLst>
                  <a:ext uri="{FF2B5EF4-FFF2-40B4-BE49-F238E27FC236}">
                    <a16:creationId xmlns:a16="http://schemas.microsoft.com/office/drawing/2014/main" id="{9EC19AAD-A2F4-4BF7-87EF-89503A87B873}"/>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 name="Group 296">
              <a:extLst>
                <a:ext uri="{FF2B5EF4-FFF2-40B4-BE49-F238E27FC236}">
                  <a16:creationId xmlns:a16="http://schemas.microsoft.com/office/drawing/2014/main" id="{9768CDF3-E5EE-43CA-84D6-24C62E7645D8}"/>
                </a:ext>
              </a:extLst>
            </p:cNvPr>
            <p:cNvGrpSpPr/>
            <p:nvPr/>
          </p:nvGrpSpPr>
          <p:grpSpPr>
            <a:xfrm>
              <a:off x="9855291" y="6381600"/>
              <a:ext cx="885989" cy="115242"/>
              <a:chOff x="5955" y="6353672"/>
              <a:chExt cx="413937" cy="115242"/>
            </a:xfrm>
          </p:grpSpPr>
          <p:sp>
            <p:nvSpPr>
              <p:cNvPr id="53" name="Rectangle: Rounded Corners 298">
                <a:extLst>
                  <a:ext uri="{FF2B5EF4-FFF2-40B4-BE49-F238E27FC236}">
                    <a16:creationId xmlns:a16="http://schemas.microsoft.com/office/drawing/2014/main" id="{8BC219C1-75B2-4F34-941A-EED8A95CBCF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Rounded Corners 299">
                <a:extLst>
                  <a:ext uri="{FF2B5EF4-FFF2-40B4-BE49-F238E27FC236}">
                    <a16:creationId xmlns:a16="http://schemas.microsoft.com/office/drawing/2014/main" id="{1D980784-EB7E-426E-BF71-0D267B740A8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 name="Freeform: Shape 297">
              <a:extLst>
                <a:ext uri="{FF2B5EF4-FFF2-40B4-BE49-F238E27FC236}">
                  <a16:creationId xmlns:a16="http://schemas.microsoft.com/office/drawing/2014/main" id="{D64FFAC8-D36B-482A-918A-64061DBD137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76" name="Group 289">
            <a:extLst>
              <a:ext uri="{FF2B5EF4-FFF2-40B4-BE49-F238E27FC236}">
                <a16:creationId xmlns:a16="http://schemas.microsoft.com/office/drawing/2014/main" id="{75F4DDAC-153F-4CD7-8243-68314F819D9C}"/>
              </a:ext>
            </a:extLst>
          </p:cNvPr>
          <p:cNvGrpSpPr/>
          <p:nvPr/>
        </p:nvGrpSpPr>
        <p:grpSpPr>
          <a:xfrm>
            <a:off x="8144805" y="2606330"/>
            <a:ext cx="3980522" cy="2459354"/>
            <a:chOff x="-548507" y="477868"/>
            <a:chExt cx="11570449" cy="6357177"/>
          </a:xfrm>
        </p:grpSpPr>
        <p:sp>
          <p:nvSpPr>
            <p:cNvPr id="77" name="Freeform: Shape 290">
              <a:extLst>
                <a:ext uri="{FF2B5EF4-FFF2-40B4-BE49-F238E27FC236}">
                  <a16:creationId xmlns:a16="http://schemas.microsoft.com/office/drawing/2014/main" id="{216E2340-1DAC-41F1-A65D-046D52945277}"/>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78" name="Freeform: Shape 291">
              <a:extLst>
                <a:ext uri="{FF2B5EF4-FFF2-40B4-BE49-F238E27FC236}">
                  <a16:creationId xmlns:a16="http://schemas.microsoft.com/office/drawing/2014/main" id="{9E46807C-A194-455F-9409-F9362F2601AB}"/>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79" name="Freeform: Shape 292">
              <a:extLst>
                <a:ext uri="{FF2B5EF4-FFF2-40B4-BE49-F238E27FC236}">
                  <a16:creationId xmlns:a16="http://schemas.microsoft.com/office/drawing/2014/main" id="{1FE769D2-F67D-4460-A337-373A56A440BA}"/>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blipFill dpi="0" rotWithShape="1">
              <a:blip r:embed="rId5">
                <a:extLst>
                  <a:ext uri="{28A0092B-C50C-407E-A947-70E740481C1C}">
                    <a14:useLocalDpi xmlns:a14="http://schemas.microsoft.com/office/drawing/2010/main" val="0"/>
                  </a:ext>
                </a:extLst>
              </a:blip>
              <a:srcRect/>
              <a:stretch>
                <a:fillRect/>
              </a:stretch>
            </a:blipFill>
            <a:ln w="9525" cap="flat">
              <a:noFill/>
              <a:prstDash val="solid"/>
              <a:miter/>
            </a:ln>
          </p:spPr>
          <p:txBody>
            <a:bodyPr rtlCol="0" anchor="ctr"/>
            <a:lstStyle/>
            <a:p>
              <a:endParaRPr lang="en-US" dirty="0"/>
            </a:p>
          </p:txBody>
        </p:sp>
        <p:sp>
          <p:nvSpPr>
            <p:cNvPr id="80" name="Freeform: Shape 293">
              <a:extLst>
                <a:ext uri="{FF2B5EF4-FFF2-40B4-BE49-F238E27FC236}">
                  <a16:creationId xmlns:a16="http://schemas.microsoft.com/office/drawing/2014/main" id="{85ECAE4E-A6E6-42C3-933F-CC035CDCB38B}"/>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1" name="Freeform: Shape 294">
              <a:extLst>
                <a:ext uri="{FF2B5EF4-FFF2-40B4-BE49-F238E27FC236}">
                  <a16:creationId xmlns:a16="http://schemas.microsoft.com/office/drawing/2014/main" id="{155F40DD-81FF-4A63-9D5E-AC9F4F0A300B}"/>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82" name="Group 295">
              <a:extLst>
                <a:ext uri="{FF2B5EF4-FFF2-40B4-BE49-F238E27FC236}">
                  <a16:creationId xmlns:a16="http://schemas.microsoft.com/office/drawing/2014/main" id="{274CAC95-AF5E-4D87-9029-87265A1AD80C}"/>
                </a:ext>
              </a:extLst>
            </p:cNvPr>
            <p:cNvGrpSpPr/>
            <p:nvPr/>
          </p:nvGrpSpPr>
          <p:grpSpPr>
            <a:xfrm>
              <a:off x="1606" y="6382978"/>
              <a:ext cx="413937" cy="115242"/>
              <a:chOff x="5955" y="6353672"/>
              <a:chExt cx="413937" cy="115242"/>
            </a:xfrm>
          </p:grpSpPr>
          <p:sp>
            <p:nvSpPr>
              <p:cNvPr id="87" name="Rectangle: Rounded Corners 300">
                <a:extLst>
                  <a:ext uri="{FF2B5EF4-FFF2-40B4-BE49-F238E27FC236}">
                    <a16:creationId xmlns:a16="http://schemas.microsoft.com/office/drawing/2014/main" id="{DF7C98F1-C30E-41EC-9131-695061DF651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Rounded Corners 301">
                <a:extLst>
                  <a:ext uri="{FF2B5EF4-FFF2-40B4-BE49-F238E27FC236}">
                    <a16:creationId xmlns:a16="http://schemas.microsoft.com/office/drawing/2014/main" id="{3DF45825-4DA0-468C-9F38-40CD8BC703F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3" name="Group 296">
              <a:extLst>
                <a:ext uri="{FF2B5EF4-FFF2-40B4-BE49-F238E27FC236}">
                  <a16:creationId xmlns:a16="http://schemas.microsoft.com/office/drawing/2014/main" id="{A6B07C63-6B9B-423B-ADA0-F87887CDE256}"/>
                </a:ext>
              </a:extLst>
            </p:cNvPr>
            <p:cNvGrpSpPr/>
            <p:nvPr/>
          </p:nvGrpSpPr>
          <p:grpSpPr>
            <a:xfrm>
              <a:off x="9855291" y="6381600"/>
              <a:ext cx="885989" cy="115242"/>
              <a:chOff x="5955" y="6353672"/>
              <a:chExt cx="413937" cy="115242"/>
            </a:xfrm>
          </p:grpSpPr>
          <p:sp>
            <p:nvSpPr>
              <p:cNvPr id="85" name="Rectangle: Rounded Corners 298">
                <a:extLst>
                  <a:ext uri="{FF2B5EF4-FFF2-40B4-BE49-F238E27FC236}">
                    <a16:creationId xmlns:a16="http://schemas.microsoft.com/office/drawing/2014/main" id="{864CB253-FDAA-445A-A55D-FCDE3B1B8F6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Rounded Corners 299">
                <a:extLst>
                  <a:ext uri="{FF2B5EF4-FFF2-40B4-BE49-F238E27FC236}">
                    <a16:creationId xmlns:a16="http://schemas.microsoft.com/office/drawing/2014/main" id="{A22BDEF3-411D-45CB-8870-62408190C334}"/>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4" name="Freeform: Shape 297">
              <a:extLst>
                <a:ext uri="{FF2B5EF4-FFF2-40B4-BE49-F238E27FC236}">
                  <a16:creationId xmlns:a16="http://schemas.microsoft.com/office/drawing/2014/main" id="{17DC2AE4-2888-472E-B532-C3B57FE9FC3A}"/>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15" name="Group 289">
            <a:extLst>
              <a:ext uri="{FF2B5EF4-FFF2-40B4-BE49-F238E27FC236}">
                <a16:creationId xmlns:a16="http://schemas.microsoft.com/office/drawing/2014/main" id="{A3EC0F00-DC7B-4F88-9DBC-20115AEEC57B}"/>
              </a:ext>
            </a:extLst>
          </p:cNvPr>
          <p:cNvGrpSpPr/>
          <p:nvPr/>
        </p:nvGrpSpPr>
        <p:grpSpPr>
          <a:xfrm>
            <a:off x="31668" y="2606330"/>
            <a:ext cx="3980522" cy="2459354"/>
            <a:chOff x="-548507" y="477868"/>
            <a:chExt cx="11570449" cy="6357177"/>
          </a:xfrm>
        </p:grpSpPr>
        <p:sp>
          <p:nvSpPr>
            <p:cNvPr id="116" name="Freeform: Shape 290">
              <a:extLst>
                <a:ext uri="{FF2B5EF4-FFF2-40B4-BE49-F238E27FC236}">
                  <a16:creationId xmlns:a16="http://schemas.microsoft.com/office/drawing/2014/main" id="{82B51781-C124-400E-BBAF-EC787A639737}"/>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117" name="Freeform: Shape 291">
              <a:extLst>
                <a:ext uri="{FF2B5EF4-FFF2-40B4-BE49-F238E27FC236}">
                  <a16:creationId xmlns:a16="http://schemas.microsoft.com/office/drawing/2014/main" id="{EF785125-DED8-4BE5-B18B-71285BE4691E}"/>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118" name="Freeform: Shape 292">
              <a:extLst>
                <a:ext uri="{FF2B5EF4-FFF2-40B4-BE49-F238E27FC236}">
                  <a16:creationId xmlns:a16="http://schemas.microsoft.com/office/drawing/2014/main" id="{BBA937B4-D19C-45A7-BDA0-31D86396D368}"/>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blipFill dpi="0" rotWithShape="1">
              <a:blip r:embed="rId6">
                <a:extLst>
                  <a:ext uri="{28A0092B-C50C-407E-A947-70E740481C1C}">
                    <a14:useLocalDpi xmlns:a14="http://schemas.microsoft.com/office/drawing/2010/main" val="0"/>
                  </a:ext>
                </a:extLst>
              </a:blip>
              <a:srcRect/>
              <a:stretch>
                <a:fillRect/>
              </a:stretch>
            </a:blipFill>
            <a:ln w="9525" cap="flat">
              <a:noFill/>
              <a:prstDash val="solid"/>
              <a:miter/>
            </a:ln>
          </p:spPr>
          <p:txBody>
            <a:bodyPr rtlCol="0" anchor="ctr"/>
            <a:lstStyle/>
            <a:p>
              <a:endParaRPr lang="en-US" dirty="0"/>
            </a:p>
          </p:txBody>
        </p:sp>
        <p:sp>
          <p:nvSpPr>
            <p:cNvPr id="119" name="Freeform: Shape 293">
              <a:extLst>
                <a:ext uri="{FF2B5EF4-FFF2-40B4-BE49-F238E27FC236}">
                  <a16:creationId xmlns:a16="http://schemas.microsoft.com/office/drawing/2014/main" id="{F0664A66-00F5-4ED3-8B4A-A32A0F738EAA}"/>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20" name="Freeform: Shape 294">
              <a:extLst>
                <a:ext uri="{FF2B5EF4-FFF2-40B4-BE49-F238E27FC236}">
                  <a16:creationId xmlns:a16="http://schemas.microsoft.com/office/drawing/2014/main" id="{9662A5DF-F67D-4AD7-A222-C7E536A3A42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121" name="Group 295">
              <a:extLst>
                <a:ext uri="{FF2B5EF4-FFF2-40B4-BE49-F238E27FC236}">
                  <a16:creationId xmlns:a16="http://schemas.microsoft.com/office/drawing/2014/main" id="{A918BAB7-B1BF-4069-8CB1-17DC9C880A1B}"/>
                </a:ext>
              </a:extLst>
            </p:cNvPr>
            <p:cNvGrpSpPr/>
            <p:nvPr/>
          </p:nvGrpSpPr>
          <p:grpSpPr>
            <a:xfrm>
              <a:off x="1606" y="6382978"/>
              <a:ext cx="413937" cy="115242"/>
              <a:chOff x="5955" y="6353672"/>
              <a:chExt cx="413937" cy="115242"/>
            </a:xfrm>
          </p:grpSpPr>
          <p:sp>
            <p:nvSpPr>
              <p:cNvPr id="126" name="Rectangle: Rounded Corners 300">
                <a:extLst>
                  <a:ext uri="{FF2B5EF4-FFF2-40B4-BE49-F238E27FC236}">
                    <a16:creationId xmlns:a16="http://schemas.microsoft.com/office/drawing/2014/main" id="{17C09A0D-A3DB-48A0-82DE-96923ADAA62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Rounded Corners 301">
                <a:extLst>
                  <a:ext uri="{FF2B5EF4-FFF2-40B4-BE49-F238E27FC236}">
                    <a16:creationId xmlns:a16="http://schemas.microsoft.com/office/drawing/2014/main" id="{47C2EAE4-CF3F-4A5B-84DF-3CE3B252A34A}"/>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2" name="Group 296">
              <a:extLst>
                <a:ext uri="{FF2B5EF4-FFF2-40B4-BE49-F238E27FC236}">
                  <a16:creationId xmlns:a16="http://schemas.microsoft.com/office/drawing/2014/main" id="{BA8ADB68-B3CE-46FB-AD9D-C5CFF9256ABC}"/>
                </a:ext>
              </a:extLst>
            </p:cNvPr>
            <p:cNvGrpSpPr/>
            <p:nvPr/>
          </p:nvGrpSpPr>
          <p:grpSpPr>
            <a:xfrm>
              <a:off x="9855291" y="6381600"/>
              <a:ext cx="885989" cy="115242"/>
              <a:chOff x="5955" y="6353672"/>
              <a:chExt cx="413937" cy="115242"/>
            </a:xfrm>
          </p:grpSpPr>
          <p:sp>
            <p:nvSpPr>
              <p:cNvPr id="124" name="Rectangle: Rounded Corners 298">
                <a:extLst>
                  <a:ext uri="{FF2B5EF4-FFF2-40B4-BE49-F238E27FC236}">
                    <a16:creationId xmlns:a16="http://schemas.microsoft.com/office/drawing/2014/main" id="{BD84780F-D332-42B0-AE5F-0405FBFB68F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Rounded Corners 299">
                <a:extLst>
                  <a:ext uri="{FF2B5EF4-FFF2-40B4-BE49-F238E27FC236}">
                    <a16:creationId xmlns:a16="http://schemas.microsoft.com/office/drawing/2014/main" id="{43A5A2C2-2EF4-4A8F-84FB-6F9D527AE8FE}"/>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3" name="Freeform: Shape 297">
              <a:extLst>
                <a:ext uri="{FF2B5EF4-FFF2-40B4-BE49-F238E27FC236}">
                  <a16:creationId xmlns:a16="http://schemas.microsoft.com/office/drawing/2014/main" id="{421DC87C-D005-4301-9CC6-7B2A8CDC0B6E}"/>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129" name="Image 128">
            <a:extLst>
              <a:ext uri="{FF2B5EF4-FFF2-40B4-BE49-F238E27FC236}">
                <a16:creationId xmlns:a16="http://schemas.microsoft.com/office/drawing/2014/main" id="{ED601F78-3A13-4AAF-AF16-4D71C12A59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355" y="5172503"/>
            <a:ext cx="1409524" cy="1587302"/>
          </a:xfrm>
          <a:prstGeom prst="rect">
            <a:avLst/>
          </a:prstGeom>
        </p:spPr>
      </p:pic>
      <p:pic>
        <p:nvPicPr>
          <p:cNvPr id="131" name="Image 130">
            <a:extLst>
              <a:ext uri="{FF2B5EF4-FFF2-40B4-BE49-F238E27FC236}">
                <a16:creationId xmlns:a16="http://schemas.microsoft.com/office/drawing/2014/main" id="{F8EC8054-6C0F-4DEA-925E-1EB8AFE993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78837" y="5382027"/>
            <a:ext cx="1307936" cy="1168254"/>
          </a:xfrm>
          <a:prstGeom prst="rect">
            <a:avLst/>
          </a:prstGeom>
        </p:spPr>
      </p:pic>
      <p:pic>
        <p:nvPicPr>
          <p:cNvPr id="133" name="Image 132">
            <a:extLst>
              <a:ext uri="{FF2B5EF4-FFF2-40B4-BE49-F238E27FC236}">
                <a16:creationId xmlns:a16="http://schemas.microsoft.com/office/drawing/2014/main" id="{9073CEE9-694A-4F1C-A31D-A2DB989C25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72731" y="5305836"/>
            <a:ext cx="1168254" cy="1320635"/>
          </a:xfrm>
          <a:prstGeom prst="rect">
            <a:avLst/>
          </a:prstGeom>
        </p:spPr>
      </p:pic>
      <p:sp>
        <p:nvSpPr>
          <p:cNvPr id="57" name="Rectangle 56">
            <a:extLst>
              <a:ext uri="{FF2B5EF4-FFF2-40B4-BE49-F238E27FC236}">
                <a16:creationId xmlns:a16="http://schemas.microsoft.com/office/drawing/2014/main" id="{3A26A678-F31B-4664-85B1-0EFE2F095734}"/>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08</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669943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1000"/>
                                        <p:tgtEl>
                                          <p:spTgt spid="44"/>
                                        </p:tgtEl>
                                      </p:cBhvr>
                                    </p:animEffect>
                                    <p:anim calcmode="lin" valueType="num">
                                      <p:cBhvr>
                                        <p:cTn id="12" dur="1000" fill="hold"/>
                                        <p:tgtEl>
                                          <p:spTgt spid="44"/>
                                        </p:tgtEl>
                                        <p:attrNameLst>
                                          <p:attrName>ppt_x</p:attrName>
                                        </p:attrNameLst>
                                      </p:cBhvr>
                                      <p:tavLst>
                                        <p:tav tm="0">
                                          <p:val>
                                            <p:strVal val="#ppt_x"/>
                                          </p:val>
                                        </p:tav>
                                        <p:tav tm="100000">
                                          <p:val>
                                            <p:strVal val="#ppt_x"/>
                                          </p:val>
                                        </p:tav>
                                      </p:tavLst>
                                    </p:anim>
                                    <p:anim calcmode="lin" valueType="num">
                                      <p:cBhvr>
                                        <p:cTn id="13" dur="1000" fill="hold"/>
                                        <p:tgtEl>
                                          <p:spTgt spid="4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fade">
                                      <p:cBhvr>
                                        <p:cTn id="17" dur="1000"/>
                                        <p:tgtEl>
                                          <p:spTgt spid="133"/>
                                        </p:tgtEl>
                                      </p:cBhvr>
                                    </p:animEffect>
                                    <p:anim calcmode="lin" valueType="num">
                                      <p:cBhvr>
                                        <p:cTn id="18" dur="1000" fill="hold"/>
                                        <p:tgtEl>
                                          <p:spTgt spid="133"/>
                                        </p:tgtEl>
                                        <p:attrNameLst>
                                          <p:attrName>ppt_x</p:attrName>
                                        </p:attrNameLst>
                                      </p:cBhvr>
                                      <p:tavLst>
                                        <p:tav tm="0">
                                          <p:val>
                                            <p:strVal val="#ppt_x"/>
                                          </p:val>
                                        </p:tav>
                                        <p:tav tm="100000">
                                          <p:val>
                                            <p:strVal val="#ppt_x"/>
                                          </p:val>
                                        </p:tav>
                                      </p:tavLst>
                                    </p:anim>
                                    <p:anim calcmode="lin" valueType="num">
                                      <p:cBhvr>
                                        <p:cTn id="19" dur="1000" fill="hold"/>
                                        <p:tgtEl>
                                          <p:spTgt spid="133"/>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1000"/>
                                        <p:tgtEl>
                                          <p:spTgt spid="115"/>
                                        </p:tgtEl>
                                      </p:cBhvr>
                                    </p:animEffect>
                                    <p:anim calcmode="lin" valueType="num">
                                      <p:cBhvr>
                                        <p:cTn id="24" dur="1000" fill="hold"/>
                                        <p:tgtEl>
                                          <p:spTgt spid="115"/>
                                        </p:tgtEl>
                                        <p:attrNameLst>
                                          <p:attrName>ppt_x</p:attrName>
                                        </p:attrNameLst>
                                      </p:cBhvr>
                                      <p:tavLst>
                                        <p:tav tm="0">
                                          <p:val>
                                            <p:strVal val="#ppt_x"/>
                                          </p:val>
                                        </p:tav>
                                        <p:tav tm="100000">
                                          <p:val>
                                            <p:strVal val="#ppt_x"/>
                                          </p:val>
                                        </p:tav>
                                      </p:tavLst>
                                    </p:anim>
                                    <p:anim calcmode="lin" valueType="num">
                                      <p:cBhvr>
                                        <p:cTn id="25" dur="1000" fill="hold"/>
                                        <p:tgtEl>
                                          <p:spTgt spid="115"/>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129"/>
                                        </p:tgtEl>
                                        <p:attrNameLst>
                                          <p:attrName>style.visibility</p:attrName>
                                        </p:attrNameLst>
                                      </p:cBhvr>
                                      <p:to>
                                        <p:strVal val="visible"/>
                                      </p:to>
                                    </p:set>
                                    <p:animEffect transition="in" filter="fade">
                                      <p:cBhvr>
                                        <p:cTn id="29" dur="1000"/>
                                        <p:tgtEl>
                                          <p:spTgt spid="129"/>
                                        </p:tgtEl>
                                      </p:cBhvr>
                                    </p:animEffect>
                                    <p:anim calcmode="lin" valueType="num">
                                      <p:cBhvr>
                                        <p:cTn id="30" dur="1000" fill="hold"/>
                                        <p:tgtEl>
                                          <p:spTgt spid="129"/>
                                        </p:tgtEl>
                                        <p:attrNameLst>
                                          <p:attrName>ppt_x</p:attrName>
                                        </p:attrNameLst>
                                      </p:cBhvr>
                                      <p:tavLst>
                                        <p:tav tm="0">
                                          <p:val>
                                            <p:strVal val="#ppt_x"/>
                                          </p:val>
                                        </p:tav>
                                        <p:tav tm="100000">
                                          <p:val>
                                            <p:strVal val="#ppt_x"/>
                                          </p:val>
                                        </p:tav>
                                      </p:tavLst>
                                    </p:anim>
                                    <p:anim calcmode="lin" valueType="num">
                                      <p:cBhvr>
                                        <p:cTn id="31" dur="1000" fill="hold"/>
                                        <p:tgtEl>
                                          <p:spTgt spid="129"/>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7" presetClass="entr" presetSubtype="0" fill="hold" nodeType="after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fade">
                                      <p:cBhvr>
                                        <p:cTn id="35" dur="1000"/>
                                        <p:tgtEl>
                                          <p:spTgt spid="76"/>
                                        </p:tgtEl>
                                      </p:cBhvr>
                                    </p:animEffect>
                                    <p:anim calcmode="lin" valueType="num">
                                      <p:cBhvr>
                                        <p:cTn id="36" dur="1000" fill="hold"/>
                                        <p:tgtEl>
                                          <p:spTgt spid="76"/>
                                        </p:tgtEl>
                                        <p:attrNameLst>
                                          <p:attrName>ppt_x</p:attrName>
                                        </p:attrNameLst>
                                      </p:cBhvr>
                                      <p:tavLst>
                                        <p:tav tm="0">
                                          <p:val>
                                            <p:strVal val="#ppt_x"/>
                                          </p:val>
                                        </p:tav>
                                        <p:tav tm="100000">
                                          <p:val>
                                            <p:strVal val="#ppt_x"/>
                                          </p:val>
                                        </p:tav>
                                      </p:tavLst>
                                    </p:anim>
                                    <p:anim calcmode="lin" valueType="num">
                                      <p:cBhvr>
                                        <p:cTn id="37" dur="1000" fill="hold"/>
                                        <p:tgtEl>
                                          <p:spTgt spid="76"/>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47" presetClass="entr" presetSubtype="0" fill="hold" nodeType="afterEffect">
                                  <p:stCondLst>
                                    <p:cond delay="0"/>
                                  </p:stCondLst>
                                  <p:childTnLst>
                                    <p:set>
                                      <p:cBhvr>
                                        <p:cTn id="40" dur="1" fill="hold">
                                          <p:stCondLst>
                                            <p:cond delay="0"/>
                                          </p:stCondLst>
                                        </p:cTn>
                                        <p:tgtEl>
                                          <p:spTgt spid="131"/>
                                        </p:tgtEl>
                                        <p:attrNameLst>
                                          <p:attrName>style.visibility</p:attrName>
                                        </p:attrNameLst>
                                      </p:cBhvr>
                                      <p:to>
                                        <p:strVal val="visible"/>
                                      </p:to>
                                    </p:set>
                                    <p:animEffect transition="in" filter="fade">
                                      <p:cBhvr>
                                        <p:cTn id="41" dur="1000"/>
                                        <p:tgtEl>
                                          <p:spTgt spid="131"/>
                                        </p:tgtEl>
                                      </p:cBhvr>
                                    </p:animEffect>
                                    <p:anim calcmode="lin" valueType="num">
                                      <p:cBhvr>
                                        <p:cTn id="42" dur="1000" fill="hold"/>
                                        <p:tgtEl>
                                          <p:spTgt spid="131"/>
                                        </p:tgtEl>
                                        <p:attrNameLst>
                                          <p:attrName>ppt_x</p:attrName>
                                        </p:attrNameLst>
                                      </p:cBhvr>
                                      <p:tavLst>
                                        <p:tav tm="0">
                                          <p:val>
                                            <p:strVal val="#ppt_x"/>
                                          </p:val>
                                        </p:tav>
                                        <p:tav tm="100000">
                                          <p:val>
                                            <p:strVal val="#ppt_x"/>
                                          </p:val>
                                        </p:tav>
                                      </p:tavLst>
                                    </p:anim>
                                    <p:anim calcmode="lin" valueType="num">
                                      <p:cBhvr>
                                        <p:cTn id="43"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33D9647B-6F7A-41F0-AE7C-8B6BE86C183C}"/>
              </a:ext>
            </a:extLst>
          </p:cNvPr>
          <p:cNvSpPr txBox="1">
            <a:spLocks/>
          </p:cNvSpPr>
          <p:nvPr/>
        </p:nvSpPr>
        <p:spPr>
          <a:xfrm>
            <a:off x="814454" y="-27691"/>
            <a:ext cx="11573197" cy="7242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Etude de la concurrence </a:t>
            </a:r>
          </a:p>
        </p:txBody>
      </p:sp>
      <p:sp>
        <p:nvSpPr>
          <p:cNvPr id="4" name="Rectangle 3">
            <a:extLst>
              <a:ext uri="{FF2B5EF4-FFF2-40B4-BE49-F238E27FC236}">
                <a16:creationId xmlns:a16="http://schemas.microsoft.com/office/drawing/2014/main" id="{926246D8-37DF-446F-8D21-06E4F0BA0450}"/>
              </a:ext>
            </a:extLst>
          </p:cNvPr>
          <p:cNvSpPr/>
          <p:nvPr/>
        </p:nvSpPr>
        <p:spPr>
          <a:xfrm>
            <a:off x="494413" y="2843437"/>
            <a:ext cx="2202428" cy="106954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5" name="Rounded Rectangle 6">
            <a:extLst>
              <a:ext uri="{FF2B5EF4-FFF2-40B4-BE49-F238E27FC236}">
                <a16:creationId xmlns:a16="http://schemas.microsoft.com/office/drawing/2014/main" id="{5EDA5D58-0C31-4222-8B07-DB1BE6827F57}"/>
              </a:ext>
            </a:extLst>
          </p:cNvPr>
          <p:cNvSpPr/>
          <p:nvPr/>
        </p:nvSpPr>
        <p:spPr>
          <a:xfrm>
            <a:off x="849767" y="2793995"/>
            <a:ext cx="9684641" cy="1175412"/>
          </a:xfrm>
          <a:prstGeom prst="roundRect">
            <a:avLst>
              <a:gd name="adj" fmla="val 5329"/>
            </a:avLst>
          </a:prstGeom>
          <a:solidFill>
            <a:schemeClr val="bg1"/>
          </a:solidFill>
          <a:ln>
            <a:noFill/>
          </a:ln>
          <a:effectLst>
            <a:outerShdw blurRad="63500" sx="102000" sy="102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Isosceles Triangle 3">
            <a:extLst>
              <a:ext uri="{FF2B5EF4-FFF2-40B4-BE49-F238E27FC236}">
                <a16:creationId xmlns:a16="http://schemas.microsoft.com/office/drawing/2014/main" id="{D9B38774-15ED-474E-B850-017FE2634B5B}"/>
              </a:ext>
            </a:extLst>
          </p:cNvPr>
          <p:cNvSpPr/>
          <p:nvPr/>
        </p:nvSpPr>
        <p:spPr>
          <a:xfrm rot="5400000">
            <a:off x="279233" y="2806744"/>
            <a:ext cx="1070443" cy="1143829"/>
          </a:xfrm>
          <a:custGeom>
            <a:avLst/>
            <a:gdLst/>
            <a:ahLst/>
            <a:cxnLst/>
            <a:rect l="l" t="t" r="r" b="b"/>
            <a:pathLst>
              <a:path w="1886866" h="2016224">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Rounded Rectangle 9">
            <a:extLst>
              <a:ext uri="{FF2B5EF4-FFF2-40B4-BE49-F238E27FC236}">
                <a16:creationId xmlns:a16="http://schemas.microsoft.com/office/drawing/2014/main" id="{79E54981-135D-4747-8E6A-40DF71244DE5}"/>
              </a:ext>
            </a:extLst>
          </p:cNvPr>
          <p:cNvSpPr/>
          <p:nvPr/>
        </p:nvSpPr>
        <p:spPr>
          <a:xfrm>
            <a:off x="2703692" y="2787344"/>
            <a:ext cx="9282166" cy="1182063"/>
          </a:xfrm>
          <a:custGeom>
            <a:avLst/>
            <a:gdLst/>
            <a:ahLst/>
            <a:cxnLst/>
            <a:rect l="l" t="t" r="r" b="b"/>
            <a:pathLst>
              <a:path w="5264968" h="1008113">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rgbClr val="EA871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cxnSp>
        <p:nvCxnSpPr>
          <p:cNvPr id="8" name="Straight Connector 18">
            <a:extLst>
              <a:ext uri="{FF2B5EF4-FFF2-40B4-BE49-F238E27FC236}">
                <a16:creationId xmlns:a16="http://schemas.microsoft.com/office/drawing/2014/main" id="{5E4292DD-3D42-407A-8CC5-59F81BF02EE9}"/>
              </a:ext>
            </a:extLst>
          </p:cNvPr>
          <p:cNvCxnSpPr/>
          <p:nvPr/>
        </p:nvCxnSpPr>
        <p:spPr>
          <a:xfrm>
            <a:off x="6528056" y="3035169"/>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19">
            <a:extLst>
              <a:ext uri="{FF2B5EF4-FFF2-40B4-BE49-F238E27FC236}">
                <a16:creationId xmlns:a16="http://schemas.microsoft.com/office/drawing/2014/main" id="{36354E79-86A8-4148-9BD4-2D7B2F8BB045}"/>
              </a:ext>
            </a:extLst>
          </p:cNvPr>
          <p:cNvCxnSpPr/>
          <p:nvPr/>
        </p:nvCxnSpPr>
        <p:spPr>
          <a:xfrm>
            <a:off x="8606286" y="3045869"/>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0" name="TextBox 20">
            <a:extLst>
              <a:ext uri="{FF2B5EF4-FFF2-40B4-BE49-F238E27FC236}">
                <a16:creationId xmlns:a16="http://schemas.microsoft.com/office/drawing/2014/main" id="{457E19B9-CE94-4193-87B5-B06D46074CC2}"/>
              </a:ext>
            </a:extLst>
          </p:cNvPr>
          <p:cNvSpPr txBox="1"/>
          <p:nvPr/>
        </p:nvSpPr>
        <p:spPr>
          <a:xfrm>
            <a:off x="264750" y="3006334"/>
            <a:ext cx="1143830" cy="646331"/>
          </a:xfrm>
          <a:prstGeom prst="rect">
            <a:avLst/>
          </a:prstGeom>
          <a:noFill/>
        </p:spPr>
        <p:txBody>
          <a:bodyPr wrap="square" lIns="108000" rIns="108000" rtlCol="0">
            <a:spAutoFit/>
          </a:bodyPr>
          <a:lstStyle/>
          <a:p>
            <a:r>
              <a:rPr lang="en-US" altLang="ko-KR" sz="3600" b="1" dirty="0">
                <a:solidFill>
                  <a:schemeClr val="bg1"/>
                </a:solidFill>
              </a:rPr>
              <a:t>02</a:t>
            </a:r>
            <a:endParaRPr lang="ko-KR" altLang="en-US" sz="3600" b="1" dirty="0">
              <a:solidFill>
                <a:schemeClr val="bg1"/>
              </a:solidFill>
            </a:endParaRPr>
          </a:p>
        </p:txBody>
      </p:sp>
      <p:sp>
        <p:nvSpPr>
          <p:cNvPr id="11" name="Rectangle 10">
            <a:extLst>
              <a:ext uri="{FF2B5EF4-FFF2-40B4-BE49-F238E27FC236}">
                <a16:creationId xmlns:a16="http://schemas.microsoft.com/office/drawing/2014/main" id="{2F226D99-64D0-4228-9E6F-D0F0CDA4C5AA}"/>
              </a:ext>
            </a:extLst>
          </p:cNvPr>
          <p:cNvSpPr/>
          <p:nvPr/>
        </p:nvSpPr>
        <p:spPr>
          <a:xfrm>
            <a:off x="494413" y="4210249"/>
            <a:ext cx="2202428" cy="1069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2" name="Rounded Rectangle 31">
            <a:extLst>
              <a:ext uri="{FF2B5EF4-FFF2-40B4-BE49-F238E27FC236}">
                <a16:creationId xmlns:a16="http://schemas.microsoft.com/office/drawing/2014/main" id="{5614C43B-C2D0-4C56-925D-9D187F6EAEEB}"/>
              </a:ext>
            </a:extLst>
          </p:cNvPr>
          <p:cNvSpPr/>
          <p:nvPr/>
        </p:nvSpPr>
        <p:spPr>
          <a:xfrm>
            <a:off x="849767" y="4160807"/>
            <a:ext cx="9684641" cy="1175412"/>
          </a:xfrm>
          <a:prstGeom prst="roundRect">
            <a:avLst>
              <a:gd name="adj" fmla="val 5329"/>
            </a:avLst>
          </a:prstGeom>
          <a:solidFill>
            <a:schemeClr val="bg1"/>
          </a:solidFill>
          <a:ln>
            <a:noFill/>
          </a:ln>
          <a:effectLst>
            <a:outerShdw blurRad="63500" sx="102000" sy="102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Isosceles Triangle 3">
            <a:extLst>
              <a:ext uri="{FF2B5EF4-FFF2-40B4-BE49-F238E27FC236}">
                <a16:creationId xmlns:a16="http://schemas.microsoft.com/office/drawing/2014/main" id="{6F67C761-9BF7-4FE9-BB2A-00419C06A79E}"/>
              </a:ext>
            </a:extLst>
          </p:cNvPr>
          <p:cNvSpPr/>
          <p:nvPr/>
        </p:nvSpPr>
        <p:spPr>
          <a:xfrm rot="5400000">
            <a:off x="279233" y="4173556"/>
            <a:ext cx="1070443" cy="1143829"/>
          </a:xfrm>
          <a:custGeom>
            <a:avLst/>
            <a:gdLst/>
            <a:ahLst/>
            <a:cxnLst/>
            <a:rect l="l" t="t" r="r" b="b"/>
            <a:pathLst>
              <a:path w="1886866" h="2016224">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 name="Rounded Rectangle 9">
            <a:extLst>
              <a:ext uri="{FF2B5EF4-FFF2-40B4-BE49-F238E27FC236}">
                <a16:creationId xmlns:a16="http://schemas.microsoft.com/office/drawing/2014/main" id="{6738A7D2-A17A-40EC-8215-6893F5B58315}"/>
              </a:ext>
            </a:extLst>
          </p:cNvPr>
          <p:cNvSpPr/>
          <p:nvPr/>
        </p:nvSpPr>
        <p:spPr>
          <a:xfrm>
            <a:off x="2703692" y="4154156"/>
            <a:ext cx="9282166" cy="1182063"/>
          </a:xfrm>
          <a:custGeom>
            <a:avLst/>
            <a:gdLst/>
            <a:ahLst/>
            <a:cxnLst/>
            <a:rect l="l" t="t" r="r" b="b"/>
            <a:pathLst>
              <a:path w="5264968" h="1008113">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cxnSp>
        <p:nvCxnSpPr>
          <p:cNvPr id="15" name="Straight Connector 37">
            <a:extLst>
              <a:ext uri="{FF2B5EF4-FFF2-40B4-BE49-F238E27FC236}">
                <a16:creationId xmlns:a16="http://schemas.microsoft.com/office/drawing/2014/main" id="{3942387D-8EEE-452E-AC7C-139305914633}"/>
              </a:ext>
            </a:extLst>
          </p:cNvPr>
          <p:cNvCxnSpPr/>
          <p:nvPr/>
        </p:nvCxnSpPr>
        <p:spPr>
          <a:xfrm>
            <a:off x="6528056" y="4401981"/>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38">
            <a:extLst>
              <a:ext uri="{FF2B5EF4-FFF2-40B4-BE49-F238E27FC236}">
                <a16:creationId xmlns:a16="http://schemas.microsoft.com/office/drawing/2014/main" id="{AF5068AE-76F8-459A-84C2-185A85918200}"/>
              </a:ext>
            </a:extLst>
          </p:cNvPr>
          <p:cNvCxnSpPr/>
          <p:nvPr/>
        </p:nvCxnSpPr>
        <p:spPr>
          <a:xfrm>
            <a:off x="8606286" y="4412681"/>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39">
            <a:extLst>
              <a:ext uri="{FF2B5EF4-FFF2-40B4-BE49-F238E27FC236}">
                <a16:creationId xmlns:a16="http://schemas.microsoft.com/office/drawing/2014/main" id="{16256401-CB7A-4984-844E-4B327BBCDE9D}"/>
              </a:ext>
            </a:extLst>
          </p:cNvPr>
          <p:cNvSpPr txBox="1"/>
          <p:nvPr/>
        </p:nvSpPr>
        <p:spPr>
          <a:xfrm>
            <a:off x="264750" y="4373146"/>
            <a:ext cx="1143830" cy="646331"/>
          </a:xfrm>
          <a:prstGeom prst="rect">
            <a:avLst/>
          </a:prstGeom>
          <a:noFill/>
        </p:spPr>
        <p:txBody>
          <a:bodyPr wrap="square" lIns="108000" rIns="108000" rtlCol="0">
            <a:spAutoFit/>
          </a:bodyPr>
          <a:lstStyle/>
          <a:p>
            <a:r>
              <a:rPr lang="en-US" altLang="ko-KR" sz="3600" b="1" dirty="0">
                <a:solidFill>
                  <a:schemeClr val="bg1"/>
                </a:solidFill>
              </a:rPr>
              <a:t>03</a:t>
            </a:r>
            <a:endParaRPr lang="ko-KR" altLang="en-US" sz="3600" b="1" dirty="0">
              <a:solidFill>
                <a:schemeClr val="bg1"/>
              </a:solidFill>
            </a:endParaRPr>
          </a:p>
        </p:txBody>
      </p:sp>
      <p:sp>
        <p:nvSpPr>
          <p:cNvPr id="18" name="Rectangle 17">
            <a:extLst>
              <a:ext uri="{FF2B5EF4-FFF2-40B4-BE49-F238E27FC236}">
                <a16:creationId xmlns:a16="http://schemas.microsoft.com/office/drawing/2014/main" id="{6634C531-1EFA-4AEF-8F2E-735EAB857538}"/>
              </a:ext>
            </a:extLst>
          </p:cNvPr>
          <p:cNvSpPr/>
          <p:nvPr/>
        </p:nvSpPr>
        <p:spPr>
          <a:xfrm>
            <a:off x="2810145" y="563037"/>
            <a:ext cx="1816463" cy="639097"/>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fr-FR" dirty="0"/>
              <a:t>Menu et service </a:t>
            </a:r>
          </a:p>
        </p:txBody>
      </p:sp>
      <p:sp>
        <p:nvSpPr>
          <p:cNvPr id="19" name="Rectangle 18">
            <a:extLst>
              <a:ext uri="{FF2B5EF4-FFF2-40B4-BE49-F238E27FC236}">
                <a16:creationId xmlns:a16="http://schemas.microsoft.com/office/drawing/2014/main" id="{66699E10-32CE-4505-B144-614A2D039634}"/>
              </a:ext>
            </a:extLst>
          </p:cNvPr>
          <p:cNvSpPr/>
          <p:nvPr/>
        </p:nvSpPr>
        <p:spPr>
          <a:xfrm>
            <a:off x="451855" y="1350696"/>
            <a:ext cx="2202428" cy="1069545"/>
          </a:xfrm>
          <a:prstGeom prst="rect">
            <a:avLst/>
          </a:prstGeom>
          <a:gradFill>
            <a:gsLst>
              <a:gs pos="0">
                <a:schemeClr val="accent1">
                  <a:lumMod val="83000"/>
                </a:schemeClr>
              </a:gs>
              <a:gs pos="100000">
                <a:schemeClr val="accent1">
                  <a:lumMod val="8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0" name="Rounded Rectangle 6">
            <a:extLst>
              <a:ext uri="{FF2B5EF4-FFF2-40B4-BE49-F238E27FC236}">
                <a16:creationId xmlns:a16="http://schemas.microsoft.com/office/drawing/2014/main" id="{F396F341-07A3-4CB3-85DD-89763F5D2CF4}"/>
              </a:ext>
            </a:extLst>
          </p:cNvPr>
          <p:cNvSpPr/>
          <p:nvPr/>
        </p:nvSpPr>
        <p:spPr>
          <a:xfrm>
            <a:off x="807209" y="1301254"/>
            <a:ext cx="9684641" cy="1175412"/>
          </a:xfrm>
          <a:prstGeom prst="roundRect">
            <a:avLst>
              <a:gd name="adj" fmla="val 5329"/>
            </a:avLst>
          </a:prstGeom>
          <a:solidFill>
            <a:schemeClr val="bg1"/>
          </a:solidFill>
          <a:ln>
            <a:noFill/>
          </a:ln>
          <a:effectLst>
            <a:outerShdw blurRad="63500" sx="102000" sy="102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1" name="Isosceles Triangle 3">
            <a:extLst>
              <a:ext uri="{FF2B5EF4-FFF2-40B4-BE49-F238E27FC236}">
                <a16:creationId xmlns:a16="http://schemas.microsoft.com/office/drawing/2014/main" id="{19ABB29E-84FB-485A-838A-E9C9849AC9CE}"/>
              </a:ext>
            </a:extLst>
          </p:cNvPr>
          <p:cNvSpPr/>
          <p:nvPr/>
        </p:nvSpPr>
        <p:spPr>
          <a:xfrm rot="5400000">
            <a:off x="236675" y="1314003"/>
            <a:ext cx="1070443" cy="1143829"/>
          </a:xfrm>
          <a:custGeom>
            <a:avLst/>
            <a:gdLst/>
            <a:ahLst/>
            <a:cxnLst/>
            <a:rect l="l" t="t" r="r" b="b"/>
            <a:pathLst>
              <a:path w="1886866" h="2016224">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Rounded Rectangle 9">
            <a:extLst>
              <a:ext uri="{FF2B5EF4-FFF2-40B4-BE49-F238E27FC236}">
                <a16:creationId xmlns:a16="http://schemas.microsoft.com/office/drawing/2014/main" id="{DC18FE95-3805-47E3-8611-EE8AAB066571}"/>
              </a:ext>
            </a:extLst>
          </p:cNvPr>
          <p:cNvSpPr/>
          <p:nvPr/>
        </p:nvSpPr>
        <p:spPr>
          <a:xfrm>
            <a:off x="2703693" y="1294603"/>
            <a:ext cx="9282166" cy="1182063"/>
          </a:xfrm>
          <a:custGeom>
            <a:avLst/>
            <a:gdLst/>
            <a:ahLst/>
            <a:cxnLst/>
            <a:rect l="l" t="t" r="r" b="b"/>
            <a:pathLst>
              <a:path w="5264968" h="1008113">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rgbClr val="9C5A0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TextBox 20">
            <a:extLst>
              <a:ext uri="{FF2B5EF4-FFF2-40B4-BE49-F238E27FC236}">
                <a16:creationId xmlns:a16="http://schemas.microsoft.com/office/drawing/2014/main" id="{E0DE07D8-F771-4498-AC80-461249FB9B9A}"/>
              </a:ext>
            </a:extLst>
          </p:cNvPr>
          <p:cNvSpPr txBox="1"/>
          <p:nvPr/>
        </p:nvSpPr>
        <p:spPr>
          <a:xfrm>
            <a:off x="222192" y="1513593"/>
            <a:ext cx="1143830" cy="646331"/>
          </a:xfrm>
          <a:prstGeom prst="rect">
            <a:avLst/>
          </a:prstGeom>
          <a:noFill/>
        </p:spPr>
        <p:txBody>
          <a:bodyPr wrap="square" lIns="108000" rIns="108000" rtlCol="0">
            <a:spAutoFit/>
          </a:bodyPr>
          <a:lstStyle/>
          <a:p>
            <a:r>
              <a:rPr lang="en-US" altLang="ko-KR" sz="3600" b="1" dirty="0">
                <a:solidFill>
                  <a:schemeClr val="bg1"/>
                </a:solidFill>
              </a:rPr>
              <a:t>01</a:t>
            </a:r>
            <a:endParaRPr lang="ko-KR" altLang="en-US" sz="3600" b="1" dirty="0">
              <a:solidFill>
                <a:schemeClr val="bg1"/>
              </a:solidFill>
            </a:endParaRPr>
          </a:p>
        </p:txBody>
      </p:sp>
      <p:cxnSp>
        <p:nvCxnSpPr>
          <p:cNvPr id="24" name="Straight Connector 18">
            <a:extLst>
              <a:ext uri="{FF2B5EF4-FFF2-40B4-BE49-F238E27FC236}">
                <a16:creationId xmlns:a16="http://schemas.microsoft.com/office/drawing/2014/main" id="{FC7467CE-5ED4-4386-AB12-8836827C206A}"/>
              </a:ext>
            </a:extLst>
          </p:cNvPr>
          <p:cNvCxnSpPr/>
          <p:nvPr/>
        </p:nvCxnSpPr>
        <p:spPr>
          <a:xfrm>
            <a:off x="4616669" y="1513593"/>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18">
            <a:extLst>
              <a:ext uri="{FF2B5EF4-FFF2-40B4-BE49-F238E27FC236}">
                <a16:creationId xmlns:a16="http://schemas.microsoft.com/office/drawing/2014/main" id="{77D25B26-A0CC-4623-AD69-65E5FF2C8306}"/>
              </a:ext>
            </a:extLst>
          </p:cNvPr>
          <p:cNvCxnSpPr/>
          <p:nvPr/>
        </p:nvCxnSpPr>
        <p:spPr>
          <a:xfrm>
            <a:off x="4620256" y="3004847"/>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18">
            <a:extLst>
              <a:ext uri="{FF2B5EF4-FFF2-40B4-BE49-F238E27FC236}">
                <a16:creationId xmlns:a16="http://schemas.microsoft.com/office/drawing/2014/main" id="{68DDD3D4-645B-427A-BDFB-E16DCA2E1C31}"/>
              </a:ext>
            </a:extLst>
          </p:cNvPr>
          <p:cNvCxnSpPr/>
          <p:nvPr/>
        </p:nvCxnSpPr>
        <p:spPr>
          <a:xfrm>
            <a:off x="4616669" y="4373146"/>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D04CC3C-FB23-4ED5-80A1-18E855494D98}"/>
              </a:ext>
            </a:extLst>
          </p:cNvPr>
          <p:cNvSpPr/>
          <p:nvPr/>
        </p:nvSpPr>
        <p:spPr>
          <a:xfrm>
            <a:off x="4677171" y="557810"/>
            <a:ext cx="1816463" cy="639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facturation</a:t>
            </a:r>
          </a:p>
        </p:txBody>
      </p:sp>
      <p:sp>
        <p:nvSpPr>
          <p:cNvPr id="31" name="Rectangle 30">
            <a:extLst>
              <a:ext uri="{FF2B5EF4-FFF2-40B4-BE49-F238E27FC236}">
                <a16:creationId xmlns:a16="http://schemas.microsoft.com/office/drawing/2014/main" id="{148818D3-CA1C-4FB9-8C75-47595141DF40}"/>
              </a:ext>
            </a:extLst>
          </p:cNvPr>
          <p:cNvSpPr/>
          <p:nvPr/>
        </p:nvSpPr>
        <p:spPr>
          <a:xfrm>
            <a:off x="6568570" y="564012"/>
            <a:ext cx="1971950" cy="639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Contrôle de Stock</a:t>
            </a:r>
          </a:p>
        </p:txBody>
      </p:sp>
      <p:sp>
        <p:nvSpPr>
          <p:cNvPr id="32" name="Rectangle 31">
            <a:extLst>
              <a:ext uri="{FF2B5EF4-FFF2-40B4-BE49-F238E27FC236}">
                <a16:creationId xmlns:a16="http://schemas.microsoft.com/office/drawing/2014/main" id="{977E67EE-DC36-4FCF-A3C8-9CFA8F23301E}"/>
              </a:ext>
            </a:extLst>
          </p:cNvPr>
          <p:cNvSpPr/>
          <p:nvPr/>
        </p:nvSpPr>
        <p:spPr>
          <a:xfrm>
            <a:off x="8606286" y="559066"/>
            <a:ext cx="1885564" cy="639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Communication de fournisseur</a:t>
            </a:r>
          </a:p>
        </p:txBody>
      </p:sp>
      <p:sp>
        <p:nvSpPr>
          <p:cNvPr id="33" name="Rectangle 32">
            <a:extLst>
              <a:ext uri="{FF2B5EF4-FFF2-40B4-BE49-F238E27FC236}">
                <a16:creationId xmlns:a16="http://schemas.microsoft.com/office/drawing/2014/main" id="{0D38B749-66F2-4705-B250-FE110B70D534}"/>
              </a:ext>
            </a:extLst>
          </p:cNvPr>
          <p:cNvSpPr/>
          <p:nvPr/>
        </p:nvSpPr>
        <p:spPr>
          <a:xfrm>
            <a:off x="544109" y="556385"/>
            <a:ext cx="2211762" cy="639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Sites concurrents</a:t>
            </a:r>
          </a:p>
        </p:txBody>
      </p:sp>
      <p:sp>
        <p:nvSpPr>
          <p:cNvPr id="34" name="Frame 17">
            <a:extLst>
              <a:ext uri="{FF2B5EF4-FFF2-40B4-BE49-F238E27FC236}">
                <a16:creationId xmlns:a16="http://schemas.microsoft.com/office/drawing/2014/main" id="{AE88931E-7CC5-41E7-AFF2-EAA0B26ED0A3}"/>
              </a:ext>
            </a:extLst>
          </p:cNvPr>
          <p:cNvSpPr/>
          <p:nvPr/>
        </p:nvSpPr>
        <p:spPr>
          <a:xfrm>
            <a:off x="3366094" y="1595131"/>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5" name="ZoneTexte 34">
            <a:extLst>
              <a:ext uri="{FF2B5EF4-FFF2-40B4-BE49-F238E27FC236}">
                <a16:creationId xmlns:a16="http://schemas.microsoft.com/office/drawing/2014/main" id="{CFE5FA6A-8E1A-414F-B987-4EEBAE6D2283}"/>
              </a:ext>
            </a:extLst>
          </p:cNvPr>
          <p:cNvSpPr txBox="1"/>
          <p:nvPr/>
        </p:nvSpPr>
        <p:spPr>
          <a:xfrm>
            <a:off x="1415431" y="1556929"/>
            <a:ext cx="1782198" cy="369332"/>
          </a:xfrm>
          <a:prstGeom prst="rect">
            <a:avLst/>
          </a:prstGeom>
          <a:noFill/>
        </p:spPr>
        <p:txBody>
          <a:bodyPr wrap="square" rtlCol="0">
            <a:spAutoFit/>
          </a:bodyPr>
          <a:lstStyle/>
          <a:p>
            <a:r>
              <a:rPr lang="fr-FR" dirty="0"/>
              <a:t>Toast</a:t>
            </a:r>
          </a:p>
        </p:txBody>
      </p:sp>
      <p:sp>
        <p:nvSpPr>
          <p:cNvPr id="36" name="ZoneTexte 35">
            <a:extLst>
              <a:ext uri="{FF2B5EF4-FFF2-40B4-BE49-F238E27FC236}">
                <a16:creationId xmlns:a16="http://schemas.microsoft.com/office/drawing/2014/main" id="{BDD37221-79C0-4A30-A00D-2867DC4E11C3}"/>
              </a:ext>
            </a:extLst>
          </p:cNvPr>
          <p:cNvSpPr txBox="1"/>
          <p:nvPr/>
        </p:nvSpPr>
        <p:spPr>
          <a:xfrm>
            <a:off x="1474035" y="3184690"/>
            <a:ext cx="1569809" cy="369332"/>
          </a:xfrm>
          <a:prstGeom prst="rect">
            <a:avLst/>
          </a:prstGeom>
          <a:noFill/>
        </p:spPr>
        <p:txBody>
          <a:bodyPr wrap="square" rtlCol="0">
            <a:spAutoFit/>
          </a:bodyPr>
          <a:lstStyle/>
          <a:p>
            <a:r>
              <a:rPr lang="fr-FR" dirty="0"/>
              <a:t>R-365</a:t>
            </a:r>
          </a:p>
        </p:txBody>
      </p:sp>
      <p:sp>
        <p:nvSpPr>
          <p:cNvPr id="37" name="ZoneTexte 36">
            <a:extLst>
              <a:ext uri="{FF2B5EF4-FFF2-40B4-BE49-F238E27FC236}">
                <a16:creationId xmlns:a16="http://schemas.microsoft.com/office/drawing/2014/main" id="{2CED0B26-89B9-4FB6-918B-0A5AD7D8A2C3}"/>
              </a:ext>
            </a:extLst>
          </p:cNvPr>
          <p:cNvSpPr txBox="1"/>
          <p:nvPr/>
        </p:nvSpPr>
        <p:spPr>
          <a:xfrm>
            <a:off x="1462431" y="4553035"/>
            <a:ext cx="1444123" cy="373225"/>
          </a:xfrm>
          <a:prstGeom prst="rect">
            <a:avLst/>
          </a:prstGeom>
          <a:noFill/>
        </p:spPr>
        <p:txBody>
          <a:bodyPr wrap="square" rtlCol="0">
            <a:spAutoFit/>
          </a:bodyPr>
          <a:lstStyle/>
          <a:p>
            <a:r>
              <a:rPr lang="fr-FR" dirty="0" err="1"/>
              <a:t>POSist</a:t>
            </a:r>
            <a:endParaRPr lang="fr-FR" dirty="0"/>
          </a:p>
        </p:txBody>
      </p:sp>
      <p:sp>
        <p:nvSpPr>
          <p:cNvPr id="38" name="Frame 17">
            <a:extLst>
              <a:ext uri="{FF2B5EF4-FFF2-40B4-BE49-F238E27FC236}">
                <a16:creationId xmlns:a16="http://schemas.microsoft.com/office/drawing/2014/main" id="{1BF74E77-2B6A-4C71-A357-F40B9EFAA60F}"/>
              </a:ext>
            </a:extLst>
          </p:cNvPr>
          <p:cNvSpPr/>
          <p:nvPr/>
        </p:nvSpPr>
        <p:spPr>
          <a:xfrm>
            <a:off x="9316270" y="1634883"/>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9" name="TextBox 10">
            <a:extLst>
              <a:ext uri="{FF2B5EF4-FFF2-40B4-BE49-F238E27FC236}">
                <a16:creationId xmlns:a16="http://schemas.microsoft.com/office/drawing/2014/main" id="{DE6357CA-AF30-4A09-9CE0-0D445FCD1205}"/>
              </a:ext>
            </a:extLst>
          </p:cNvPr>
          <p:cNvSpPr txBox="1"/>
          <p:nvPr/>
        </p:nvSpPr>
        <p:spPr>
          <a:xfrm>
            <a:off x="7294677" y="1503220"/>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40" name="Rectangle 39">
            <a:extLst>
              <a:ext uri="{FF2B5EF4-FFF2-40B4-BE49-F238E27FC236}">
                <a16:creationId xmlns:a16="http://schemas.microsoft.com/office/drawing/2014/main" id="{EAC8CD2C-A74F-4D2F-8322-5B724C590800}"/>
              </a:ext>
            </a:extLst>
          </p:cNvPr>
          <p:cNvSpPr/>
          <p:nvPr/>
        </p:nvSpPr>
        <p:spPr>
          <a:xfrm>
            <a:off x="7285324" y="1607567"/>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Frame 17">
            <a:extLst>
              <a:ext uri="{FF2B5EF4-FFF2-40B4-BE49-F238E27FC236}">
                <a16:creationId xmlns:a16="http://schemas.microsoft.com/office/drawing/2014/main" id="{5E26EBF9-E26D-4934-B12C-50F23091B7B6}"/>
              </a:ext>
            </a:extLst>
          </p:cNvPr>
          <p:cNvSpPr/>
          <p:nvPr/>
        </p:nvSpPr>
        <p:spPr>
          <a:xfrm>
            <a:off x="3361187" y="3117272"/>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2" name="TextBox 10">
            <a:extLst>
              <a:ext uri="{FF2B5EF4-FFF2-40B4-BE49-F238E27FC236}">
                <a16:creationId xmlns:a16="http://schemas.microsoft.com/office/drawing/2014/main" id="{33F33872-D364-4A70-BF8E-91F7E2D997E5}"/>
              </a:ext>
            </a:extLst>
          </p:cNvPr>
          <p:cNvSpPr txBox="1"/>
          <p:nvPr/>
        </p:nvSpPr>
        <p:spPr>
          <a:xfrm>
            <a:off x="7284713" y="3001955"/>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43" name="Rectangle 42">
            <a:extLst>
              <a:ext uri="{FF2B5EF4-FFF2-40B4-BE49-F238E27FC236}">
                <a16:creationId xmlns:a16="http://schemas.microsoft.com/office/drawing/2014/main" id="{6EF18442-EC3B-4E1C-9713-7F301F23B7CE}"/>
              </a:ext>
            </a:extLst>
          </p:cNvPr>
          <p:cNvSpPr/>
          <p:nvPr/>
        </p:nvSpPr>
        <p:spPr>
          <a:xfrm>
            <a:off x="7275360" y="3106302"/>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TextBox 10">
            <a:extLst>
              <a:ext uri="{FF2B5EF4-FFF2-40B4-BE49-F238E27FC236}">
                <a16:creationId xmlns:a16="http://schemas.microsoft.com/office/drawing/2014/main" id="{1A4867C5-ADB8-4A5C-A6E3-4C1413E9F986}"/>
              </a:ext>
            </a:extLst>
          </p:cNvPr>
          <p:cNvSpPr txBox="1"/>
          <p:nvPr/>
        </p:nvSpPr>
        <p:spPr>
          <a:xfrm>
            <a:off x="7282476" y="4384517"/>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45" name="Rectangle 44">
            <a:extLst>
              <a:ext uri="{FF2B5EF4-FFF2-40B4-BE49-F238E27FC236}">
                <a16:creationId xmlns:a16="http://schemas.microsoft.com/office/drawing/2014/main" id="{18902FF2-3842-4AD0-B68E-1F165AB285F6}"/>
              </a:ext>
            </a:extLst>
          </p:cNvPr>
          <p:cNvSpPr/>
          <p:nvPr/>
        </p:nvSpPr>
        <p:spPr>
          <a:xfrm>
            <a:off x="7273123" y="4488864"/>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extBox 10">
            <a:extLst>
              <a:ext uri="{FF2B5EF4-FFF2-40B4-BE49-F238E27FC236}">
                <a16:creationId xmlns:a16="http://schemas.microsoft.com/office/drawing/2014/main" id="{9BF886C1-B884-423B-B819-304775B8CE3B}"/>
              </a:ext>
            </a:extLst>
          </p:cNvPr>
          <p:cNvSpPr txBox="1"/>
          <p:nvPr/>
        </p:nvSpPr>
        <p:spPr>
          <a:xfrm>
            <a:off x="9268471" y="3001955"/>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47" name="Rectangle 46">
            <a:extLst>
              <a:ext uri="{FF2B5EF4-FFF2-40B4-BE49-F238E27FC236}">
                <a16:creationId xmlns:a16="http://schemas.microsoft.com/office/drawing/2014/main" id="{C33D03C0-59B4-4E92-806C-FAD303E9AA2D}"/>
              </a:ext>
            </a:extLst>
          </p:cNvPr>
          <p:cNvSpPr/>
          <p:nvPr/>
        </p:nvSpPr>
        <p:spPr>
          <a:xfrm>
            <a:off x="9259118" y="3106302"/>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Frame 17">
            <a:extLst>
              <a:ext uri="{FF2B5EF4-FFF2-40B4-BE49-F238E27FC236}">
                <a16:creationId xmlns:a16="http://schemas.microsoft.com/office/drawing/2014/main" id="{F2E03A66-752B-4E01-B76F-E51B3970BCEF}"/>
              </a:ext>
            </a:extLst>
          </p:cNvPr>
          <p:cNvSpPr/>
          <p:nvPr/>
        </p:nvSpPr>
        <p:spPr>
          <a:xfrm>
            <a:off x="5273296" y="4525106"/>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0" name="TextBox 10">
            <a:extLst>
              <a:ext uri="{FF2B5EF4-FFF2-40B4-BE49-F238E27FC236}">
                <a16:creationId xmlns:a16="http://schemas.microsoft.com/office/drawing/2014/main" id="{9EF195B7-6DAC-4508-AB38-86D5566C6A77}"/>
              </a:ext>
            </a:extLst>
          </p:cNvPr>
          <p:cNvSpPr txBox="1"/>
          <p:nvPr/>
        </p:nvSpPr>
        <p:spPr>
          <a:xfrm>
            <a:off x="5305375" y="1505734"/>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51" name="Rectangle 50">
            <a:extLst>
              <a:ext uri="{FF2B5EF4-FFF2-40B4-BE49-F238E27FC236}">
                <a16:creationId xmlns:a16="http://schemas.microsoft.com/office/drawing/2014/main" id="{0FB3B0FF-AD76-4AAE-9F2C-A2283B639BAE}"/>
              </a:ext>
            </a:extLst>
          </p:cNvPr>
          <p:cNvSpPr/>
          <p:nvPr/>
        </p:nvSpPr>
        <p:spPr>
          <a:xfrm>
            <a:off x="5296022" y="1610081"/>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TextBox 10">
            <a:extLst>
              <a:ext uri="{FF2B5EF4-FFF2-40B4-BE49-F238E27FC236}">
                <a16:creationId xmlns:a16="http://schemas.microsoft.com/office/drawing/2014/main" id="{D44D73D4-9EB3-4D76-AEA6-F6CD1637C5E2}"/>
              </a:ext>
            </a:extLst>
          </p:cNvPr>
          <p:cNvSpPr txBox="1"/>
          <p:nvPr/>
        </p:nvSpPr>
        <p:spPr>
          <a:xfrm>
            <a:off x="5305375" y="3004516"/>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53" name="Rectangle 52">
            <a:extLst>
              <a:ext uri="{FF2B5EF4-FFF2-40B4-BE49-F238E27FC236}">
                <a16:creationId xmlns:a16="http://schemas.microsoft.com/office/drawing/2014/main" id="{1D8DA527-5A58-419D-9268-21B092BDFB79}"/>
              </a:ext>
            </a:extLst>
          </p:cNvPr>
          <p:cNvSpPr/>
          <p:nvPr/>
        </p:nvSpPr>
        <p:spPr>
          <a:xfrm>
            <a:off x="5296022" y="3108863"/>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TextBox 10">
            <a:extLst>
              <a:ext uri="{FF2B5EF4-FFF2-40B4-BE49-F238E27FC236}">
                <a16:creationId xmlns:a16="http://schemas.microsoft.com/office/drawing/2014/main" id="{64E8E983-2047-4A90-AB68-F03FA6E38BAE}"/>
              </a:ext>
            </a:extLst>
          </p:cNvPr>
          <p:cNvSpPr txBox="1"/>
          <p:nvPr/>
        </p:nvSpPr>
        <p:spPr>
          <a:xfrm>
            <a:off x="3371813" y="4384517"/>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55" name="Rectangle 54">
            <a:extLst>
              <a:ext uri="{FF2B5EF4-FFF2-40B4-BE49-F238E27FC236}">
                <a16:creationId xmlns:a16="http://schemas.microsoft.com/office/drawing/2014/main" id="{CD22760C-2E50-4424-BCCA-F20AEB33395A}"/>
              </a:ext>
            </a:extLst>
          </p:cNvPr>
          <p:cNvSpPr/>
          <p:nvPr/>
        </p:nvSpPr>
        <p:spPr>
          <a:xfrm>
            <a:off x="3362460" y="4488864"/>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TextBox 10">
            <a:extLst>
              <a:ext uri="{FF2B5EF4-FFF2-40B4-BE49-F238E27FC236}">
                <a16:creationId xmlns:a16="http://schemas.microsoft.com/office/drawing/2014/main" id="{8FBC1ABD-D3F1-4367-811F-152874395549}"/>
              </a:ext>
            </a:extLst>
          </p:cNvPr>
          <p:cNvSpPr txBox="1"/>
          <p:nvPr/>
        </p:nvSpPr>
        <p:spPr>
          <a:xfrm>
            <a:off x="9329636" y="4394303"/>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57" name="Rectangle 56">
            <a:extLst>
              <a:ext uri="{FF2B5EF4-FFF2-40B4-BE49-F238E27FC236}">
                <a16:creationId xmlns:a16="http://schemas.microsoft.com/office/drawing/2014/main" id="{57331372-54CE-486A-9D1D-8AED85E4CCC0}"/>
              </a:ext>
            </a:extLst>
          </p:cNvPr>
          <p:cNvSpPr/>
          <p:nvPr/>
        </p:nvSpPr>
        <p:spPr>
          <a:xfrm>
            <a:off x="9320283" y="4498650"/>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space réservé du numéro de diapositive 2">
            <a:extLst>
              <a:ext uri="{FF2B5EF4-FFF2-40B4-BE49-F238E27FC236}">
                <a16:creationId xmlns:a16="http://schemas.microsoft.com/office/drawing/2014/main" id="{9B79C9C2-EC99-4E58-AD88-D1E0613851DA}"/>
              </a:ext>
            </a:extLst>
          </p:cNvPr>
          <p:cNvSpPr txBox="1">
            <a:spLocks/>
          </p:cNvSpPr>
          <p:nvPr/>
        </p:nvSpPr>
        <p:spPr>
          <a:xfrm>
            <a:off x="10815556" y="6426214"/>
            <a:ext cx="973667" cy="27432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AB73BC-B049-4115-A692-8D63A059BFB8}" type="slidenum">
              <a:rPr lang="en-US" smtClean="0"/>
              <a:pPr/>
              <a:t>9</a:t>
            </a:fld>
            <a:endParaRPr lang="en-US" dirty="0"/>
          </a:p>
        </p:txBody>
      </p:sp>
      <p:pic>
        <p:nvPicPr>
          <p:cNvPr id="60" name="Image 59">
            <a:extLst>
              <a:ext uri="{FF2B5EF4-FFF2-40B4-BE49-F238E27FC236}">
                <a16:creationId xmlns:a16="http://schemas.microsoft.com/office/drawing/2014/main" id="{7E656595-A831-4A6D-8433-6E70DE864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617" y="1406"/>
            <a:ext cx="1121868" cy="414228"/>
          </a:xfrm>
          <a:prstGeom prst="rect">
            <a:avLst/>
          </a:prstGeom>
        </p:spPr>
      </p:pic>
      <p:sp>
        <p:nvSpPr>
          <p:cNvPr id="61" name="Rectangle 60">
            <a:extLst>
              <a:ext uri="{FF2B5EF4-FFF2-40B4-BE49-F238E27FC236}">
                <a16:creationId xmlns:a16="http://schemas.microsoft.com/office/drawing/2014/main" id="{B8F37405-EF2D-4366-8F18-7D8A9BC62362}"/>
              </a:ext>
            </a:extLst>
          </p:cNvPr>
          <p:cNvSpPr/>
          <p:nvPr/>
        </p:nvSpPr>
        <p:spPr>
          <a:xfrm>
            <a:off x="10540883" y="558165"/>
            <a:ext cx="1444963" cy="639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Volet Smart</a:t>
            </a:r>
          </a:p>
        </p:txBody>
      </p:sp>
      <p:sp>
        <p:nvSpPr>
          <p:cNvPr id="62" name="Frame 17">
            <a:extLst>
              <a:ext uri="{FF2B5EF4-FFF2-40B4-BE49-F238E27FC236}">
                <a16:creationId xmlns:a16="http://schemas.microsoft.com/office/drawing/2014/main" id="{F90DD4C8-6F66-414A-BAB0-0253D3FB1843}"/>
              </a:ext>
            </a:extLst>
          </p:cNvPr>
          <p:cNvSpPr/>
          <p:nvPr/>
        </p:nvSpPr>
        <p:spPr>
          <a:xfrm>
            <a:off x="10944643" y="1634883"/>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4" name="Frame 17">
            <a:extLst>
              <a:ext uri="{FF2B5EF4-FFF2-40B4-BE49-F238E27FC236}">
                <a16:creationId xmlns:a16="http://schemas.microsoft.com/office/drawing/2014/main" id="{0C223D16-585F-453F-94CE-9CBBA3FA2887}"/>
              </a:ext>
            </a:extLst>
          </p:cNvPr>
          <p:cNvSpPr/>
          <p:nvPr/>
        </p:nvSpPr>
        <p:spPr>
          <a:xfrm>
            <a:off x="10950220" y="3045869"/>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67" name="TextBox 10">
            <a:extLst>
              <a:ext uri="{FF2B5EF4-FFF2-40B4-BE49-F238E27FC236}">
                <a16:creationId xmlns:a16="http://schemas.microsoft.com/office/drawing/2014/main" id="{BE39B596-A804-4A7B-AEF5-52813B1811E0}"/>
              </a:ext>
            </a:extLst>
          </p:cNvPr>
          <p:cNvSpPr txBox="1"/>
          <p:nvPr/>
        </p:nvSpPr>
        <p:spPr>
          <a:xfrm>
            <a:off x="11005831" y="4414891"/>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68" name="Rectangle 67">
            <a:extLst>
              <a:ext uri="{FF2B5EF4-FFF2-40B4-BE49-F238E27FC236}">
                <a16:creationId xmlns:a16="http://schemas.microsoft.com/office/drawing/2014/main" id="{8FD97114-E9B5-421C-BBC4-1D5FE07E1639}"/>
              </a:ext>
            </a:extLst>
          </p:cNvPr>
          <p:cNvSpPr/>
          <p:nvPr/>
        </p:nvSpPr>
        <p:spPr>
          <a:xfrm>
            <a:off x="10996478" y="4519238"/>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Rectangle 70">
            <a:extLst>
              <a:ext uri="{FF2B5EF4-FFF2-40B4-BE49-F238E27FC236}">
                <a16:creationId xmlns:a16="http://schemas.microsoft.com/office/drawing/2014/main" id="{35E39A74-78AB-4524-8F2A-3C7FAC6D5FD4}"/>
              </a:ext>
            </a:extLst>
          </p:cNvPr>
          <p:cNvSpPr/>
          <p:nvPr/>
        </p:nvSpPr>
        <p:spPr>
          <a:xfrm>
            <a:off x="499701" y="5570281"/>
            <a:ext cx="2202428" cy="1069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2" name="Rounded Rectangle 31">
            <a:extLst>
              <a:ext uri="{FF2B5EF4-FFF2-40B4-BE49-F238E27FC236}">
                <a16:creationId xmlns:a16="http://schemas.microsoft.com/office/drawing/2014/main" id="{6631A5D9-A427-48AC-910E-CC89D8C833F5}"/>
              </a:ext>
            </a:extLst>
          </p:cNvPr>
          <p:cNvSpPr/>
          <p:nvPr/>
        </p:nvSpPr>
        <p:spPr>
          <a:xfrm>
            <a:off x="855055" y="5520839"/>
            <a:ext cx="9684641" cy="1175412"/>
          </a:xfrm>
          <a:prstGeom prst="roundRect">
            <a:avLst>
              <a:gd name="adj" fmla="val 5329"/>
            </a:avLst>
          </a:prstGeom>
          <a:solidFill>
            <a:schemeClr val="bg1"/>
          </a:solidFill>
          <a:ln>
            <a:noFill/>
          </a:ln>
          <a:effectLst>
            <a:outerShdw blurRad="63500" sx="102000" sy="102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3" name="Isosceles Triangle 3">
            <a:extLst>
              <a:ext uri="{FF2B5EF4-FFF2-40B4-BE49-F238E27FC236}">
                <a16:creationId xmlns:a16="http://schemas.microsoft.com/office/drawing/2014/main" id="{58664F9B-867D-40C5-B948-B842D9F0C095}"/>
              </a:ext>
            </a:extLst>
          </p:cNvPr>
          <p:cNvSpPr/>
          <p:nvPr/>
        </p:nvSpPr>
        <p:spPr>
          <a:xfrm rot="5400000">
            <a:off x="284521" y="5533588"/>
            <a:ext cx="1070443" cy="1143829"/>
          </a:xfrm>
          <a:custGeom>
            <a:avLst/>
            <a:gdLst/>
            <a:ahLst/>
            <a:cxnLst/>
            <a:rect l="l" t="t" r="r" b="b"/>
            <a:pathLst>
              <a:path w="1886866" h="2016224">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rgbClr val="F4A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4" name="Rounded Rectangle 9">
            <a:extLst>
              <a:ext uri="{FF2B5EF4-FFF2-40B4-BE49-F238E27FC236}">
                <a16:creationId xmlns:a16="http://schemas.microsoft.com/office/drawing/2014/main" id="{92195A17-B72C-4BAE-B376-3CCF27B602A5}"/>
              </a:ext>
            </a:extLst>
          </p:cNvPr>
          <p:cNvSpPr/>
          <p:nvPr/>
        </p:nvSpPr>
        <p:spPr>
          <a:xfrm>
            <a:off x="2708980" y="5514188"/>
            <a:ext cx="9282166" cy="1182063"/>
          </a:xfrm>
          <a:custGeom>
            <a:avLst/>
            <a:gdLst/>
            <a:ahLst/>
            <a:cxnLst/>
            <a:rect l="l" t="t" r="r" b="b"/>
            <a:pathLst>
              <a:path w="5264968" h="1008113">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rgbClr val="F4AE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cxnSp>
        <p:nvCxnSpPr>
          <p:cNvPr id="75" name="Straight Connector 37">
            <a:extLst>
              <a:ext uri="{FF2B5EF4-FFF2-40B4-BE49-F238E27FC236}">
                <a16:creationId xmlns:a16="http://schemas.microsoft.com/office/drawing/2014/main" id="{533757F1-BD15-4BCD-8AF8-4B180CEC9416}"/>
              </a:ext>
            </a:extLst>
          </p:cNvPr>
          <p:cNvCxnSpPr/>
          <p:nvPr/>
        </p:nvCxnSpPr>
        <p:spPr>
          <a:xfrm>
            <a:off x="6533344" y="5762013"/>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38">
            <a:extLst>
              <a:ext uri="{FF2B5EF4-FFF2-40B4-BE49-F238E27FC236}">
                <a16:creationId xmlns:a16="http://schemas.microsoft.com/office/drawing/2014/main" id="{15E094B2-6ABC-4E78-982D-4BA97DBD2DA1}"/>
              </a:ext>
            </a:extLst>
          </p:cNvPr>
          <p:cNvCxnSpPr/>
          <p:nvPr/>
        </p:nvCxnSpPr>
        <p:spPr>
          <a:xfrm>
            <a:off x="8611574" y="5772713"/>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77" name="TextBox 39">
            <a:extLst>
              <a:ext uri="{FF2B5EF4-FFF2-40B4-BE49-F238E27FC236}">
                <a16:creationId xmlns:a16="http://schemas.microsoft.com/office/drawing/2014/main" id="{7EA2AD70-430B-4877-AC7D-ABCD034D229C}"/>
              </a:ext>
            </a:extLst>
          </p:cNvPr>
          <p:cNvSpPr txBox="1"/>
          <p:nvPr/>
        </p:nvSpPr>
        <p:spPr>
          <a:xfrm>
            <a:off x="270038" y="5733178"/>
            <a:ext cx="1143830" cy="646331"/>
          </a:xfrm>
          <a:prstGeom prst="rect">
            <a:avLst/>
          </a:prstGeom>
          <a:noFill/>
        </p:spPr>
        <p:txBody>
          <a:bodyPr wrap="square" lIns="108000" rIns="108000" rtlCol="0">
            <a:spAutoFit/>
          </a:bodyPr>
          <a:lstStyle/>
          <a:p>
            <a:r>
              <a:rPr lang="en-US" altLang="ko-KR" sz="3600" b="1" dirty="0">
                <a:solidFill>
                  <a:schemeClr val="bg1"/>
                </a:solidFill>
              </a:rPr>
              <a:t>04</a:t>
            </a:r>
            <a:endParaRPr lang="ko-KR" altLang="en-US" sz="3600" b="1" dirty="0">
              <a:solidFill>
                <a:schemeClr val="bg1"/>
              </a:solidFill>
            </a:endParaRPr>
          </a:p>
        </p:txBody>
      </p:sp>
      <p:cxnSp>
        <p:nvCxnSpPr>
          <p:cNvPr id="78" name="Straight Connector 18">
            <a:extLst>
              <a:ext uri="{FF2B5EF4-FFF2-40B4-BE49-F238E27FC236}">
                <a16:creationId xmlns:a16="http://schemas.microsoft.com/office/drawing/2014/main" id="{53A8822A-00A4-4BBE-9550-474EABFBA306}"/>
              </a:ext>
            </a:extLst>
          </p:cNvPr>
          <p:cNvCxnSpPr/>
          <p:nvPr/>
        </p:nvCxnSpPr>
        <p:spPr>
          <a:xfrm>
            <a:off x="4621957" y="5733178"/>
            <a:ext cx="0" cy="733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79" name="ZoneTexte 78">
            <a:extLst>
              <a:ext uri="{FF2B5EF4-FFF2-40B4-BE49-F238E27FC236}">
                <a16:creationId xmlns:a16="http://schemas.microsoft.com/office/drawing/2014/main" id="{23ECD33F-D008-49D7-B460-5A1ABD66EBBC}"/>
              </a:ext>
            </a:extLst>
          </p:cNvPr>
          <p:cNvSpPr txBox="1"/>
          <p:nvPr/>
        </p:nvSpPr>
        <p:spPr>
          <a:xfrm>
            <a:off x="1386369" y="5911879"/>
            <a:ext cx="1444123" cy="373225"/>
          </a:xfrm>
          <a:prstGeom prst="rect">
            <a:avLst/>
          </a:prstGeom>
          <a:noFill/>
        </p:spPr>
        <p:txBody>
          <a:bodyPr wrap="square" rtlCol="0">
            <a:spAutoFit/>
          </a:bodyPr>
          <a:lstStyle/>
          <a:p>
            <a:r>
              <a:rPr lang="fr-FR" dirty="0" err="1"/>
              <a:t>MonResto</a:t>
            </a:r>
            <a:endParaRPr lang="fr-FR" dirty="0"/>
          </a:p>
        </p:txBody>
      </p:sp>
      <p:sp>
        <p:nvSpPr>
          <p:cNvPr id="80" name="TextBox 10">
            <a:extLst>
              <a:ext uri="{FF2B5EF4-FFF2-40B4-BE49-F238E27FC236}">
                <a16:creationId xmlns:a16="http://schemas.microsoft.com/office/drawing/2014/main" id="{6606EE88-74D5-4152-861B-8862494E4CFF}"/>
              </a:ext>
            </a:extLst>
          </p:cNvPr>
          <p:cNvSpPr txBox="1"/>
          <p:nvPr/>
        </p:nvSpPr>
        <p:spPr>
          <a:xfrm>
            <a:off x="7287764" y="5744549"/>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81" name="Rectangle 80">
            <a:extLst>
              <a:ext uri="{FF2B5EF4-FFF2-40B4-BE49-F238E27FC236}">
                <a16:creationId xmlns:a16="http://schemas.microsoft.com/office/drawing/2014/main" id="{5875FA05-8C20-401E-A59C-2B11DE01ED22}"/>
              </a:ext>
            </a:extLst>
          </p:cNvPr>
          <p:cNvSpPr/>
          <p:nvPr/>
        </p:nvSpPr>
        <p:spPr>
          <a:xfrm>
            <a:off x="7278411" y="5848896"/>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Frame 17">
            <a:extLst>
              <a:ext uri="{FF2B5EF4-FFF2-40B4-BE49-F238E27FC236}">
                <a16:creationId xmlns:a16="http://schemas.microsoft.com/office/drawing/2014/main" id="{B96DF6AE-1A6F-4796-9106-518429D367B6}"/>
              </a:ext>
            </a:extLst>
          </p:cNvPr>
          <p:cNvSpPr/>
          <p:nvPr/>
        </p:nvSpPr>
        <p:spPr>
          <a:xfrm>
            <a:off x="5278584" y="5885138"/>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3" name="TextBox 10">
            <a:extLst>
              <a:ext uri="{FF2B5EF4-FFF2-40B4-BE49-F238E27FC236}">
                <a16:creationId xmlns:a16="http://schemas.microsoft.com/office/drawing/2014/main" id="{17057E99-4BF6-4606-BB2A-7882229CFE88}"/>
              </a:ext>
            </a:extLst>
          </p:cNvPr>
          <p:cNvSpPr txBox="1"/>
          <p:nvPr/>
        </p:nvSpPr>
        <p:spPr>
          <a:xfrm>
            <a:off x="3377101" y="5744549"/>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84" name="Rectangle 83">
            <a:extLst>
              <a:ext uri="{FF2B5EF4-FFF2-40B4-BE49-F238E27FC236}">
                <a16:creationId xmlns:a16="http://schemas.microsoft.com/office/drawing/2014/main" id="{26027D90-EAEE-46E6-8DF7-0BC8F5FC7E99}"/>
              </a:ext>
            </a:extLst>
          </p:cNvPr>
          <p:cNvSpPr/>
          <p:nvPr/>
        </p:nvSpPr>
        <p:spPr>
          <a:xfrm>
            <a:off x="3367748" y="5848896"/>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TextBox 10">
            <a:extLst>
              <a:ext uri="{FF2B5EF4-FFF2-40B4-BE49-F238E27FC236}">
                <a16:creationId xmlns:a16="http://schemas.microsoft.com/office/drawing/2014/main" id="{AC3B34A0-7366-4F7F-8906-193CC82475CA}"/>
              </a:ext>
            </a:extLst>
          </p:cNvPr>
          <p:cNvSpPr txBox="1"/>
          <p:nvPr/>
        </p:nvSpPr>
        <p:spPr>
          <a:xfrm>
            <a:off x="11011119" y="5774923"/>
            <a:ext cx="489561" cy="707886"/>
          </a:xfrm>
          <a:prstGeom prst="rect">
            <a:avLst/>
          </a:prstGeom>
          <a:noFill/>
        </p:spPr>
        <p:txBody>
          <a:bodyPr wrap="square" rtlCol="0">
            <a:spAutoFit/>
          </a:bodyPr>
          <a:lstStyle/>
          <a:p>
            <a:r>
              <a:rPr lang="en-US" altLang="ko-KR" sz="4000" b="1" dirty="0">
                <a:solidFill>
                  <a:schemeClr val="bg1"/>
                </a:solidFill>
              </a:rPr>
              <a:t>X</a:t>
            </a:r>
            <a:endParaRPr lang="en-US" altLang="ko-KR" sz="4800" b="1" dirty="0">
              <a:solidFill>
                <a:schemeClr val="bg1"/>
              </a:solidFill>
            </a:endParaRPr>
          </a:p>
        </p:txBody>
      </p:sp>
      <p:sp>
        <p:nvSpPr>
          <p:cNvPr id="88" name="Rectangle 87">
            <a:extLst>
              <a:ext uri="{FF2B5EF4-FFF2-40B4-BE49-F238E27FC236}">
                <a16:creationId xmlns:a16="http://schemas.microsoft.com/office/drawing/2014/main" id="{EA295595-A131-4CDD-B1DC-327B9CF62E8F}"/>
              </a:ext>
            </a:extLst>
          </p:cNvPr>
          <p:cNvSpPr/>
          <p:nvPr/>
        </p:nvSpPr>
        <p:spPr>
          <a:xfrm>
            <a:off x="11001766" y="5879270"/>
            <a:ext cx="508153" cy="49919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58">
            <a:extLst>
              <a:ext uri="{FF2B5EF4-FFF2-40B4-BE49-F238E27FC236}">
                <a16:creationId xmlns:a16="http://schemas.microsoft.com/office/drawing/2014/main" id="{F58F3754-8BDA-4186-9BA1-B1E2CBF7D781}"/>
              </a:ext>
            </a:extLst>
          </p:cNvPr>
          <p:cNvCxnSpPr>
            <a:cxnSpLocks/>
          </p:cNvCxnSpPr>
          <p:nvPr/>
        </p:nvCxnSpPr>
        <p:spPr>
          <a:xfrm>
            <a:off x="10516366" y="1188826"/>
            <a:ext cx="0" cy="625845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DB4F5D8B-4CBC-49CF-BE7A-8FF30E7229B4}"/>
              </a:ext>
            </a:extLst>
          </p:cNvPr>
          <p:cNvCxnSpPr>
            <a:cxnSpLocks/>
          </p:cNvCxnSpPr>
          <p:nvPr/>
        </p:nvCxnSpPr>
        <p:spPr>
          <a:xfrm>
            <a:off x="8606286" y="711306"/>
            <a:ext cx="0" cy="629909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C433599E-9D44-455F-AE48-6FFB7B1FE789}"/>
              </a:ext>
            </a:extLst>
          </p:cNvPr>
          <p:cNvCxnSpPr>
            <a:cxnSpLocks/>
          </p:cNvCxnSpPr>
          <p:nvPr/>
        </p:nvCxnSpPr>
        <p:spPr>
          <a:xfrm>
            <a:off x="6526517" y="923248"/>
            <a:ext cx="1539" cy="608715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454B4833-A075-4AF7-A40A-601ECCAF2C3E}"/>
              </a:ext>
            </a:extLst>
          </p:cNvPr>
          <p:cNvCxnSpPr>
            <a:cxnSpLocks/>
          </p:cNvCxnSpPr>
          <p:nvPr/>
        </p:nvCxnSpPr>
        <p:spPr>
          <a:xfrm>
            <a:off x="4611368" y="1244411"/>
            <a:ext cx="0" cy="576598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7" name="Frame 17">
            <a:extLst>
              <a:ext uri="{FF2B5EF4-FFF2-40B4-BE49-F238E27FC236}">
                <a16:creationId xmlns:a16="http://schemas.microsoft.com/office/drawing/2014/main" id="{527B7348-7F28-4C37-9362-15C793267742}"/>
              </a:ext>
            </a:extLst>
          </p:cNvPr>
          <p:cNvSpPr/>
          <p:nvPr/>
        </p:nvSpPr>
        <p:spPr>
          <a:xfrm>
            <a:off x="9266894" y="5889581"/>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85" name="Rectangle 84">
            <a:extLst>
              <a:ext uri="{FF2B5EF4-FFF2-40B4-BE49-F238E27FC236}">
                <a16:creationId xmlns:a16="http://schemas.microsoft.com/office/drawing/2014/main" id="{A4168E8F-489F-4BC2-A310-856E5219FD1F}"/>
              </a:ext>
            </a:extLst>
          </p:cNvPr>
          <p:cNvSpPr/>
          <p:nvPr/>
        </p:nvSpPr>
        <p:spPr>
          <a:xfrm>
            <a:off x="11348945" y="6180152"/>
            <a:ext cx="961086" cy="646331"/>
          </a:xfrm>
          <a:prstGeom prst="rect">
            <a:avLst/>
          </a:prstGeom>
          <a:noFill/>
        </p:spPr>
        <p:txBody>
          <a:bodyPr wrap="square" lIns="91440" tIns="45720" rIns="91440" bIns="45720">
            <a:spAutoFit/>
          </a:bodyPr>
          <a:lstStyle/>
          <a:p>
            <a:pPr algn="ctr"/>
            <a:r>
              <a:rPr lang="fr-FR" sz="3600" b="0" cap="none" spc="0" dirty="0">
                <a:ln w="0"/>
                <a:solidFill>
                  <a:schemeClr val="tx1"/>
                </a:solidFill>
                <a:effectLst>
                  <a:outerShdw blurRad="38100" dist="19050" dir="2700000" algn="tl" rotWithShape="0">
                    <a:schemeClr val="dk1">
                      <a:alpha val="40000"/>
                    </a:schemeClr>
                  </a:outerShdw>
                </a:effectLst>
              </a:rPr>
              <a:t>09</a:t>
            </a:r>
            <a:endParaRPr lang="fr-F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253936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
                                        <p:tgtEl>
                                          <p:spTgt spid="3">
                                            <p:txEl>
                                              <p:pRg st="0" end="0"/>
                                            </p:txEl>
                                          </p:spTgt>
                                        </p:tgtEl>
                                      </p:cBhvr>
                                    </p:animEffect>
                                  </p:childTnLst>
                                </p:cTn>
                              </p:par>
                            </p:childTnLst>
                          </p:cTn>
                        </p:par>
                        <p:par>
                          <p:cTn id="8" fill="hold">
                            <p:stCondLst>
                              <p:cond delay="5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
                                        <p:tgtEl>
                                          <p:spTgt spid="4"/>
                                        </p:tgtEl>
                                      </p:cBhvr>
                                    </p:animEffect>
                                  </p:childTnLst>
                                </p:cTn>
                              </p:par>
                            </p:childTnLst>
                          </p:cTn>
                        </p:par>
                        <p:par>
                          <p:cTn id="12" fill="hold">
                            <p:stCondLst>
                              <p:cond delay="1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
                                        <p:tgtEl>
                                          <p:spTgt spid="5"/>
                                        </p:tgtEl>
                                      </p:cBhvr>
                                    </p:animEffect>
                                  </p:childTnLst>
                                </p:cTn>
                              </p:par>
                            </p:childTnLst>
                          </p:cTn>
                        </p:par>
                        <p:par>
                          <p:cTn id="16" fill="hold">
                            <p:stCondLst>
                              <p:cond delay="15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
                                        <p:tgtEl>
                                          <p:spTgt spid="6"/>
                                        </p:tgtEl>
                                      </p:cBhvr>
                                    </p:animEffect>
                                  </p:childTnLst>
                                </p:cTn>
                              </p:par>
                            </p:childTnLst>
                          </p:cTn>
                        </p:par>
                        <p:par>
                          <p:cTn id="20" fill="hold">
                            <p:stCondLst>
                              <p:cond delay="2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
                                        <p:tgtEl>
                                          <p:spTgt spid="7"/>
                                        </p:tgtEl>
                                      </p:cBhvr>
                                    </p:animEffect>
                                  </p:childTnLst>
                                </p:cTn>
                              </p:par>
                            </p:childTnLst>
                          </p:cTn>
                        </p:par>
                        <p:par>
                          <p:cTn id="24" fill="hold">
                            <p:stCondLst>
                              <p:cond delay="2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
                                        <p:tgtEl>
                                          <p:spTgt spid="8"/>
                                        </p:tgtEl>
                                      </p:cBhvr>
                                    </p:animEffect>
                                  </p:childTnLst>
                                </p:cTn>
                              </p:par>
                            </p:childTnLst>
                          </p:cTn>
                        </p:par>
                        <p:par>
                          <p:cTn id="28" fill="hold">
                            <p:stCondLst>
                              <p:cond delay="3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
                                        <p:tgtEl>
                                          <p:spTgt spid="9"/>
                                        </p:tgtEl>
                                      </p:cBhvr>
                                    </p:animEffect>
                                  </p:childTnLst>
                                </p:cTn>
                              </p:par>
                            </p:childTnLst>
                          </p:cTn>
                        </p:par>
                        <p:par>
                          <p:cTn id="32" fill="hold">
                            <p:stCondLst>
                              <p:cond delay="35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
                                        <p:tgtEl>
                                          <p:spTgt spid="10"/>
                                        </p:tgtEl>
                                      </p:cBhvr>
                                    </p:animEffect>
                                  </p:childTnLst>
                                </p:cTn>
                              </p:par>
                            </p:childTnLst>
                          </p:cTn>
                        </p:par>
                        <p:par>
                          <p:cTn id="36" fill="hold">
                            <p:stCondLst>
                              <p:cond delay="4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
                                        <p:tgtEl>
                                          <p:spTgt spid="11"/>
                                        </p:tgtEl>
                                      </p:cBhvr>
                                    </p:animEffect>
                                  </p:childTnLst>
                                </p:cTn>
                              </p:par>
                            </p:childTnLst>
                          </p:cTn>
                        </p:par>
                        <p:par>
                          <p:cTn id="40" fill="hold">
                            <p:stCondLst>
                              <p:cond delay="45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
                                        <p:tgtEl>
                                          <p:spTgt spid="12"/>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
                                        <p:tgtEl>
                                          <p:spTgt spid="13"/>
                                        </p:tgtEl>
                                      </p:cBhvr>
                                    </p:animEffect>
                                  </p:childTnLst>
                                </p:cTn>
                              </p:par>
                            </p:childTnLst>
                          </p:cTn>
                        </p:par>
                        <p:par>
                          <p:cTn id="48" fill="hold">
                            <p:stCondLst>
                              <p:cond delay="55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
                                        <p:tgtEl>
                                          <p:spTgt spid="14"/>
                                        </p:tgtEl>
                                      </p:cBhvr>
                                    </p:animEffect>
                                  </p:childTnLst>
                                </p:cTn>
                              </p:par>
                            </p:childTnLst>
                          </p:cTn>
                        </p:par>
                        <p:par>
                          <p:cTn id="52" fill="hold">
                            <p:stCondLst>
                              <p:cond delay="600"/>
                            </p:stCondLst>
                            <p:childTnLst>
                              <p:par>
                                <p:cTn id="53" presetID="10" presetClass="entr" presetSubtype="0"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
                                        <p:tgtEl>
                                          <p:spTgt spid="15"/>
                                        </p:tgtEl>
                                      </p:cBhvr>
                                    </p:animEffect>
                                  </p:childTnLst>
                                </p:cTn>
                              </p:par>
                            </p:childTnLst>
                          </p:cTn>
                        </p:par>
                        <p:par>
                          <p:cTn id="56" fill="hold">
                            <p:stCondLst>
                              <p:cond delay="650"/>
                            </p:stCondLst>
                            <p:childTnLst>
                              <p:par>
                                <p:cTn id="57" presetID="10" presetClass="entr" presetSubtype="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
                                        <p:tgtEl>
                                          <p:spTgt spid="16"/>
                                        </p:tgtEl>
                                      </p:cBhvr>
                                    </p:animEffect>
                                  </p:childTnLst>
                                </p:cTn>
                              </p:par>
                            </p:childTnLst>
                          </p:cTn>
                        </p:par>
                        <p:par>
                          <p:cTn id="60" fill="hold">
                            <p:stCondLst>
                              <p:cond delay="700"/>
                            </p:stCondLst>
                            <p:childTnLst>
                              <p:par>
                                <p:cTn id="61" presetID="10" presetClass="entr" presetSubtype="0"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
                                        <p:tgtEl>
                                          <p:spTgt spid="17"/>
                                        </p:tgtEl>
                                      </p:cBhvr>
                                    </p:animEffect>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
                                        <p:tgtEl>
                                          <p:spTgt spid="18"/>
                                        </p:tgtEl>
                                      </p:cBhvr>
                                    </p:animEffect>
                                  </p:childTnLst>
                                </p:cTn>
                              </p:par>
                            </p:childTnLst>
                          </p:cTn>
                        </p:par>
                        <p:par>
                          <p:cTn id="68" fill="hold">
                            <p:stCondLst>
                              <p:cond delay="800"/>
                            </p:stCondLst>
                            <p:childTnLst>
                              <p:par>
                                <p:cTn id="69" presetID="10" presetClass="entr" presetSubtype="0"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
                                        <p:tgtEl>
                                          <p:spTgt spid="19"/>
                                        </p:tgtEl>
                                      </p:cBhvr>
                                    </p:animEffect>
                                  </p:childTnLst>
                                </p:cTn>
                              </p:par>
                            </p:childTnLst>
                          </p:cTn>
                        </p:par>
                        <p:par>
                          <p:cTn id="72" fill="hold">
                            <p:stCondLst>
                              <p:cond delay="850"/>
                            </p:stCondLst>
                            <p:childTnLst>
                              <p:par>
                                <p:cTn id="73" presetID="10" presetClass="entr" presetSubtype="0" fill="hold" grpId="0" nodeType="after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
                                        <p:tgtEl>
                                          <p:spTgt spid="20"/>
                                        </p:tgtEl>
                                      </p:cBhvr>
                                    </p:animEffect>
                                  </p:childTnLst>
                                </p:cTn>
                              </p:par>
                            </p:childTnLst>
                          </p:cTn>
                        </p:par>
                        <p:par>
                          <p:cTn id="76" fill="hold">
                            <p:stCondLst>
                              <p:cond delay="900"/>
                            </p:stCondLst>
                            <p:childTnLst>
                              <p:par>
                                <p:cTn id="77" presetID="10" presetClass="entr" presetSubtype="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
                                        <p:tgtEl>
                                          <p:spTgt spid="21"/>
                                        </p:tgtEl>
                                      </p:cBhvr>
                                    </p:animEffect>
                                  </p:childTnLst>
                                </p:cTn>
                              </p:par>
                            </p:childTnLst>
                          </p:cTn>
                        </p:par>
                        <p:par>
                          <p:cTn id="80" fill="hold">
                            <p:stCondLst>
                              <p:cond delay="950"/>
                            </p:stCondLst>
                            <p:childTnLst>
                              <p:par>
                                <p:cTn id="81" presetID="10" presetClass="entr" presetSubtype="0" fill="hold" grpId="0" nodeType="after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
                                        <p:tgtEl>
                                          <p:spTgt spid="22"/>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
                                        <p:tgtEl>
                                          <p:spTgt spid="23"/>
                                        </p:tgtEl>
                                      </p:cBhvr>
                                    </p:animEffect>
                                  </p:childTnLst>
                                </p:cTn>
                              </p:par>
                            </p:childTnLst>
                          </p:cTn>
                        </p:par>
                        <p:par>
                          <p:cTn id="88" fill="hold">
                            <p:stCondLst>
                              <p:cond delay="1050"/>
                            </p:stCondLst>
                            <p:childTnLst>
                              <p:par>
                                <p:cTn id="89" presetID="10" presetClass="entr" presetSubtype="0" fill="hold" nodeType="after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
                                        <p:tgtEl>
                                          <p:spTgt spid="24"/>
                                        </p:tgtEl>
                                      </p:cBhvr>
                                    </p:animEffect>
                                  </p:childTnLst>
                                </p:cTn>
                              </p:par>
                            </p:childTnLst>
                          </p:cTn>
                        </p:par>
                        <p:par>
                          <p:cTn id="92" fill="hold">
                            <p:stCondLst>
                              <p:cond delay="1100"/>
                            </p:stCondLst>
                            <p:childTnLst>
                              <p:par>
                                <p:cTn id="93" presetID="10" presetClass="entr" presetSubtype="0" fill="hold" nodeType="after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fade">
                                      <p:cBhvr>
                                        <p:cTn id="95" dur="50"/>
                                        <p:tgtEl>
                                          <p:spTgt spid="25"/>
                                        </p:tgtEl>
                                      </p:cBhvr>
                                    </p:animEffect>
                                  </p:childTnLst>
                                </p:cTn>
                              </p:par>
                            </p:childTnLst>
                          </p:cTn>
                        </p:par>
                        <p:par>
                          <p:cTn id="96" fill="hold">
                            <p:stCondLst>
                              <p:cond delay="1150"/>
                            </p:stCondLst>
                            <p:childTnLst>
                              <p:par>
                                <p:cTn id="97" presetID="10" presetClass="entr" presetSubtype="0" fill="hold" nodeType="after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
                                        <p:tgtEl>
                                          <p:spTgt spid="26"/>
                                        </p:tgtEl>
                                      </p:cBhvr>
                                    </p:animEffect>
                                  </p:childTnLst>
                                </p:cTn>
                              </p:par>
                            </p:childTnLst>
                          </p:cTn>
                        </p:par>
                        <p:par>
                          <p:cTn id="100" fill="hold">
                            <p:stCondLst>
                              <p:cond delay="1200"/>
                            </p:stCondLst>
                            <p:childTnLst>
                              <p:par>
                                <p:cTn id="101" presetID="10" presetClass="entr" presetSubtype="0" fill="hold" nodeType="after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50"/>
                                        <p:tgtEl>
                                          <p:spTgt spid="27"/>
                                        </p:tgtEl>
                                      </p:cBhvr>
                                    </p:animEffect>
                                  </p:childTnLst>
                                </p:cTn>
                              </p:par>
                            </p:childTnLst>
                          </p:cTn>
                        </p:par>
                        <p:par>
                          <p:cTn id="104" fill="hold">
                            <p:stCondLst>
                              <p:cond delay="1250"/>
                            </p:stCondLst>
                            <p:childTnLst>
                              <p:par>
                                <p:cTn id="105" presetID="10" presetClass="entr" presetSubtype="0" fill="hold" nodeType="after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50"/>
                                        <p:tgtEl>
                                          <p:spTgt spid="28"/>
                                        </p:tgtEl>
                                      </p:cBhvr>
                                    </p:animEffect>
                                  </p:childTnLst>
                                </p:cTn>
                              </p:par>
                            </p:childTnLst>
                          </p:cTn>
                        </p:par>
                        <p:par>
                          <p:cTn id="108" fill="hold">
                            <p:stCondLst>
                              <p:cond delay="1300"/>
                            </p:stCondLst>
                            <p:childTnLst>
                              <p:par>
                                <p:cTn id="109" presetID="10" presetClass="entr" presetSubtype="0" fill="hold"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50"/>
                                        <p:tgtEl>
                                          <p:spTgt spid="29"/>
                                        </p:tgtEl>
                                      </p:cBhvr>
                                    </p:animEffect>
                                  </p:childTnLst>
                                </p:cTn>
                              </p:par>
                            </p:childTnLst>
                          </p:cTn>
                        </p:par>
                        <p:par>
                          <p:cTn id="112" fill="hold">
                            <p:stCondLst>
                              <p:cond delay="1350"/>
                            </p:stCondLst>
                            <p:childTnLst>
                              <p:par>
                                <p:cTn id="113" presetID="10" presetClass="entr" presetSubtype="0" fill="hold" grpId="0" nodeType="after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50"/>
                                        <p:tgtEl>
                                          <p:spTgt spid="30"/>
                                        </p:tgtEl>
                                      </p:cBhvr>
                                    </p:animEffect>
                                  </p:childTnLst>
                                </p:cTn>
                              </p:par>
                            </p:childTnLst>
                          </p:cTn>
                        </p:par>
                        <p:par>
                          <p:cTn id="116" fill="hold">
                            <p:stCondLst>
                              <p:cond delay="1400"/>
                            </p:stCondLst>
                            <p:childTnLst>
                              <p:par>
                                <p:cTn id="117" presetID="10" presetClass="entr" presetSubtype="0" fill="hold" grpId="0" nodeType="after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50"/>
                                        <p:tgtEl>
                                          <p:spTgt spid="31"/>
                                        </p:tgtEl>
                                      </p:cBhvr>
                                    </p:animEffect>
                                  </p:childTnLst>
                                </p:cTn>
                              </p:par>
                            </p:childTnLst>
                          </p:cTn>
                        </p:par>
                        <p:par>
                          <p:cTn id="120" fill="hold">
                            <p:stCondLst>
                              <p:cond delay="1450"/>
                            </p:stCondLst>
                            <p:childTnLst>
                              <p:par>
                                <p:cTn id="121" presetID="10" presetClass="entr" presetSubtype="0" fill="hold" grpId="0" nodeType="after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fade">
                                      <p:cBhvr>
                                        <p:cTn id="123" dur="50"/>
                                        <p:tgtEl>
                                          <p:spTgt spid="32"/>
                                        </p:tgtEl>
                                      </p:cBhvr>
                                    </p:animEffect>
                                  </p:childTnLst>
                                </p:cTn>
                              </p:par>
                            </p:childTnLst>
                          </p:cTn>
                        </p:par>
                        <p:par>
                          <p:cTn id="124" fill="hold">
                            <p:stCondLst>
                              <p:cond delay="1500"/>
                            </p:stCondLst>
                            <p:childTnLst>
                              <p:par>
                                <p:cTn id="125" presetID="10" presetClass="entr" presetSubtype="0" fill="hold" grpId="0" nodeType="afterEffect">
                                  <p:stCondLst>
                                    <p:cond delay="0"/>
                                  </p:stCondLst>
                                  <p:childTnLst>
                                    <p:set>
                                      <p:cBhvr>
                                        <p:cTn id="126" dur="1" fill="hold">
                                          <p:stCondLst>
                                            <p:cond delay="0"/>
                                          </p:stCondLst>
                                        </p:cTn>
                                        <p:tgtEl>
                                          <p:spTgt spid="33"/>
                                        </p:tgtEl>
                                        <p:attrNameLst>
                                          <p:attrName>style.visibility</p:attrName>
                                        </p:attrNameLst>
                                      </p:cBhvr>
                                      <p:to>
                                        <p:strVal val="visible"/>
                                      </p:to>
                                    </p:set>
                                    <p:animEffect transition="in" filter="fade">
                                      <p:cBhvr>
                                        <p:cTn id="127" dur="50"/>
                                        <p:tgtEl>
                                          <p:spTgt spid="33"/>
                                        </p:tgtEl>
                                      </p:cBhvr>
                                    </p:animEffect>
                                  </p:childTnLst>
                                </p:cTn>
                              </p:par>
                            </p:childTnLst>
                          </p:cTn>
                        </p:par>
                        <p:par>
                          <p:cTn id="128" fill="hold">
                            <p:stCondLst>
                              <p:cond delay="1550"/>
                            </p:stCondLst>
                            <p:childTnLst>
                              <p:par>
                                <p:cTn id="129" presetID="10" presetClass="entr" presetSubtype="0" fill="hold" grpId="0" nodeType="afterEffect">
                                  <p:stCondLst>
                                    <p:cond delay="0"/>
                                  </p:stCondLst>
                                  <p:childTnLst>
                                    <p:set>
                                      <p:cBhvr>
                                        <p:cTn id="130" dur="1" fill="hold">
                                          <p:stCondLst>
                                            <p:cond delay="0"/>
                                          </p:stCondLst>
                                        </p:cTn>
                                        <p:tgtEl>
                                          <p:spTgt spid="34"/>
                                        </p:tgtEl>
                                        <p:attrNameLst>
                                          <p:attrName>style.visibility</p:attrName>
                                        </p:attrNameLst>
                                      </p:cBhvr>
                                      <p:to>
                                        <p:strVal val="visible"/>
                                      </p:to>
                                    </p:set>
                                    <p:animEffect transition="in" filter="fade">
                                      <p:cBhvr>
                                        <p:cTn id="131" dur="50"/>
                                        <p:tgtEl>
                                          <p:spTgt spid="34"/>
                                        </p:tgtEl>
                                      </p:cBhvr>
                                    </p:animEffect>
                                  </p:childTnLst>
                                </p:cTn>
                              </p:par>
                            </p:childTnLst>
                          </p:cTn>
                        </p:par>
                        <p:par>
                          <p:cTn id="132" fill="hold">
                            <p:stCondLst>
                              <p:cond delay="1600"/>
                            </p:stCondLst>
                            <p:childTnLst>
                              <p:par>
                                <p:cTn id="133" presetID="10" presetClass="entr" presetSubtype="0" fill="hold" grpId="0" nodeType="afterEffect">
                                  <p:stCondLst>
                                    <p:cond delay="0"/>
                                  </p:stCondLst>
                                  <p:childTnLst>
                                    <p:set>
                                      <p:cBhvr>
                                        <p:cTn id="134" dur="1" fill="hold">
                                          <p:stCondLst>
                                            <p:cond delay="0"/>
                                          </p:stCondLst>
                                        </p:cTn>
                                        <p:tgtEl>
                                          <p:spTgt spid="35"/>
                                        </p:tgtEl>
                                        <p:attrNameLst>
                                          <p:attrName>style.visibility</p:attrName>
                                        </p:attrNameLst>
                                      </p:cBhvr>
                                      <p:to>
                                        <p:strVal val="visible"/>
                                      </p:to>
                                    </p:set>
                                    <p:animEffect transition="in" filter="fade">
                                      <p:cBhvr>
                                        <p:cTn id="135" dur="50"/>
                                        <p:tgtEl>
                                          <p:spTgt spid="35"/>
                                        </p:tgtEl>
                                      </p:cBhvr>
                                    </p:animEffect>
                                  </p:childTnLst>
                                </p:cTn>
                              </p:par>
                            </p:childTnLst>
                          </p:cTn>
                        </p:par>
                        <p:par>
                          <p:cTn id="136" fill="hold">
                            <p:stCondLst>
                              <p:cond delay="1650"/>
                            </p:stCondLst>
                            <p:childTnLst>
                              <p:par>
                                <p:cTn id="137" presetID="10" presetClass="entr" presetSubtype="0" fill="hold" grpId="0" nodeType="afterEffect">
                                  <p:stCondLst>
                                    <p:cond delay="0"/>
                                  </p:stCondLst>
                                  <p:childTnLst>
                                    <p:set>
                                      <p:cBhvr>
                                        <p:cTn id="138" dur="1" fill="hold">
                                          <p:stCondLst>
                                            <p:cond delay="0"/>
                                          </p:stCondLst>
                                        </p:cTn>
                                        <p:tgtEl>
                                          <p:spTgt spid="36"/>
                                        </p:tgtEl>
                                        <p:attrNameLst>
                                          <p:attrName>style.visibility</p:attrName>
                                        </p:attrNameLst>
                                      </p:cBhvr>
                                      <p:to>
                                        <p:strVal val="visible"/>
                                      </p:to>
                                    </p:set>
                                    <p:animEffect transition="in" filter="fade">
                                      <p:cBhvr>
                                        <p:cTn id="139" dur="50"/>
                                        <p:tgtEl>
                                          <p:spTgt spid="36"/>
                                        </p:tgtEl>
                                      </p:cBhvr>
                                    </p:animEffect>
                                  </p:childTnLst>
                                </p:cTn>
                              </p:par>
                            </p:childTnLst>
                          </p:cTn>
                        </p:par>
                        <p:par>
                          <p:cTn id="140" fill="hold">
                            <p:stCondLst>
                              <p:cond delay="1700"/>
                            </p:stCondLst>
                            <p:childTnLst>
                              <p:par>
                                <p:cTn id="141" presetID="10" presetClass="entr" presetSubtype="0" fill="hold" grpId="0" nodeType="afterEffect">
                                  <p:stCondLst>
                                    <p:cond delay="0"/>
                                  </p:stCondLst>
                                  <p:childTnLst>
                                    <p:set>
                                      <p:cBhvr>
                                        <p:cTn id="142" dur="1" fill="hold">
                                          <p:stCondLst>
                                            <p:cond delay="0"/>
                                          </p:stCondLst>
                                        </p:cTn>
                                        <p:tgtEl>
                                          <p:spTgt spid="37"/>
                                        </p:tgtEl>
                                        <p:attrNameLst>
                                          <p:attrName>style.visibility</p:attrName>
                                        </p:attrNameLst>
                                      </p:cBhvr>
                                      <p:to>
                                        <p:strVal val="visible"/>
                                      </p:to>
                                    </p:set>
                                    <p:animEffect transition="in" filter="fade">
                                      <p:cBhvr>
                                        <p:cTn id="143" dur="50"/>
                                        <p:tgtEl>
                                          <p:spTgt spid="37"/>
                                        </p:tgtEl>
                                      </p:cBhvr>
                                    </p:animEffect>
                                  </p:childTnLst>
                                </p:cTn>
                              </p:par>
                            </p:childTnLst>
                          </p:cTn>
                        </p:par>
                        <p:par>
                          <p:cTn id="144" fill="hold">
                            <p:stCondLst>
                              <p:cond delay="1750"/>
                            </p:stCondLst>
                            <p:childTnLst>
                              <p:par>
                                <p:cTn id="145" presetID="10" presetClass="entr" presetSubtype="0" fill="hold" grpId="0" nodeType="after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fade">
                                      <p:cBhvr>
                                        <p:cTn id="147" dur="50"/>
                                        <p:tgtEl>
                                          <p:spTgt spid="38"/>
                                        </p:tgtEl>
                                      </p:cBhvr>
                                    </p:animEffect>
                                  </p:childTnLst>
                                </p:cTn>
                              </p:par>
                            </p:childTnLst>
                          </p:cTn>
                        </p:par>
                        <p:par>
                          <p:cTn id="148" fill="hold">
                            <p:stCondLst>
                              <p:cond delay="1800"/>
                            </p:stCondLst>
                            <p:childTnLst>
                              <p:par>
                                <p:cTn id="149" presetID="10" presetClass="entr" presetSubtype="0" fill="hold" grpId="0" nodeType="afterEffect">
                                  <p:stCondLst>
                                    <p:cond delay="0"/>
                                  </p:stCondLst>
                                  <p:childTnLst>
                                    <p:set>
                                      <p:cBhvr>
                                        <p:cTn id="150" dur="1" fill="hold">
                                          <p:stCondLst>
                                            <p:cond delay="0"/>
                                          </p:stCondLst>
                                        </p:cTn>
                                        <p:tgtEl>
                                          <p:spTgt spid="39"/>
                                        </p:tgtEl>
                                        <p:attrNameLst>
                                          <p:attrName>style.visibility</p:attrName>
                                        </p:attrNameLst>
                                      </p:cBhvr>
                                      <p:to>
                                        <p:strVal val="visible"/>
                                      </p:to>
                                    </p:set>
                                    <p:animEffect transition="in" filter="fade">
                                      <p:cBhvr>
                                        <p:cTn id="151" dur="50"/>
                                        <p:tgtEl>
                                          <p:spTgt spid="39"/>
                                        </p:tgtEl>
                                      </p:cBhvr>
                                    </p:animEffect>
                                  </p:childTnLst>
                                </p:cTn>
                              </p:par>
                            </p:childTnLst>
                          </p:cTn>
                        </p:par>
                        <p:par>
                          <p:cTn id="152" fill="hold">
                            <p:stCondLst>
                              <p:cond delay="1850"/>
                            </p:stCondLst>
                            <p:childTnLst>
                              <p:par>
                                <p:cTn id="153" presetID="10" presetClass="entr" presetSubtype="0" fill="hold" grpId="0" nodeType="afterEffect">
                                  <p:stCondLst>
                                    <p:cond delay="0"/>
                                  </p:stCondLst>
                                  <p:childTnLst>
                                    <p:set>
                                      <p:cBhvr>
                                        <p:cTn id="154" dur="1" fill="hold">
                                          <p:stCondLst>
                                            <p:cond delay="0"/>
                                          </p:stCondLst>
                                        </p:cTn>
                                        <p:tgtEl>
                                          <p:spTgt spid="40"/>
                                        </p:tgtEl>
                                        <p:attrNameLst>
                                          <p:attrName>style.visibility</p:attrName>
                                        </p:attrNameLst>
                                      </p:cBhvr>
                                      <p:to>
                                        <p:strVal val="visible"/>
                                      </p:to>
                                    </p:set>
                                    <p:animEffect transition="in" filter="fade">
                                      <p:cBhvr>
                                        <p:cTn id="155" dur="50"/>
                                        <p:tgtEl>
                                          <p:spTgt spid="40"/>
                                        </p:tgtEl>
                                      </p:cBhvr>
                                    </p:animEffect>
                                  </p:childTnLst>
                                </p:cTn>
                              </p:par>
                            </p:childTnLst>
                          </p:cTn>
                        </p:par>
                        <p:par>
                          <p:cTn id="156" fill="hold">
                            <p:stCondLst>
                              <p:cond delay="1900"/>
                            </p:stCondLst>
                            <p:childTnLst>
                              <p:par>
                                <p:cTn id="157" presetID="10" presetClass="entr" presetSubtype="0" fill="hold" grpId="0" nodeType="afterEffect">
                                  <p:stCondLst>
                                    <p:cond delay="0"/>
                                  </p:stCondLst>
                                  <p:childTnLst>
                                    <p:set>
                                      <p:cBhvr>
                                        <p:cTn id="158" dur="1" fill="hold">
                                          <p:stCondLst>
                                            <p:cond delay="0"/>
                                          </p:stCondLst>
                                        </p:cTn>
                                        <p:tgtEl>
                                          <p:spTgt spid="41"/>
                                        </p:tgtEl>
                                        <p:attrNameLst>
                                          <p:attrName>style.visibility</p:attrName>
                                        </p:attrNameLst>
                                      </p:cBhvr>
                                      <p:to>
                                        <p:strVal val="visible"/>
                                      </p:to>
                                    </p:set>
                                    <p:animEffect transition="in" filter="fade">
                                      <p:cBhvr>
                                        <p:cTn id="159" dur="50"/>
                                        <p:tgtEl>
                                          <p:spTgt spid="41"/>
                                        </p:tgtEl>
                                      </p:cBhvr>
                                    </p:animEffect>
                                  </p:childTnLst>
                                </p:cTn>
                              </p:par>
                            </p:childTnLst>
                          </p:cTn>
                        </p:par>
                        <p:par>
                          <p:cTn id="160" fill="hold">
                            <p:stCondLst>
                              <p:cond delay="1950"/>
                            </p:stCondLst>
                            <p:childTnLst>
                              <p:par>
                                <p:cTn id="161" presetID="10" presetClass="entr" presetSubtype="0" fill="hold" grpId="0" nodeType="afterEffect">
                                  <p:stCondLst>
                                    <p:cond delay="0"/>
                                  </p:stCondLst>
                                  <p:childTnLst>
                                    <p:set>
                                      <p:cBhvr>
                                        <p:cTn id="162" dur="1" fill="hold">
                                          <p:stCondLst>
                                            <p:cond delay="0"/>
                                          </p:stCondLst>
                                        </p:cTn>
                                        <p:tgtEl>
                                          <p:spTgt spid="42"/>
                                        </p:tgtEl>
                                        <p:attrNameLst>
                                          <p:attrName>style.visibility</p:attrName>
                                        </p:attrNameLst>
                                      </p:cBhvr>
                                      <p:to>
                                        <p:strVal val="visible"/>
                                      </p:to>
                                    </p:set>
                                    <p:animEffect transition="in" filter="fade">
                                      <p:cBhvr>
                                        <p:cTn id="163" dur="50"/>
                                        <p:tgtEl>
                                          <p:spTgt spid="42"/>
                                        </p:tgtEl>
                                      </p:cBhvr>
                                    </p:animEffect>
                                  </p:childTnLst>
                                </p:cTn>
                              </p:par>
                            </p:childTnLst>
                          </p:cTn>
                        </p:par>
                        <p:par>
                          <p:cTn id="164" fill="hold">
                            <p:stCondLst>
                              <p:cond delay="2000"/>
                            </p:stCondLst>
                            <p:childTnLst>
                              <p:par>
                                <p:cTn id="165" presetID="10" presetClass="entr" presetSubtype="0" fill="hold" grpId="0" nodeType="afterEffect">
                                  <p:stCondLst>
                                    <p:cond delay="0"/>
                                  </p:stCondLst>
                                  <p:childTnLst>
                                    <p:set>
                                      <p:cBhvr>
                                        <p:cTn id="166" dur="1" fill="hold">
                                          <p:stCondLst>
                                            <p:cond delay="0"/>
                                          </p:stCondLst>
                                        </p:cTn>
                                        <p:tgtEl>
                                          <p:spTgt spid="43"/>
                                        </p:tgtEl>
                                        <p:attrNameLst>
                                          <p:attrName>style.visibility</p:attrName>
                                        </p:attrNameLst>
                                      </p:cBhvr>
                                      <p:to>
                                        <p:strVal val="visible"/>
                                      </p:to>
                                    </p:set>
                                    <p:animEffect transition="in" filter="fade">
                                      <p:cBhvr>
                                        <p:cTn id="167" dur="50"/>
                                        <p:tgtEl>
                                          <p:spTgt spid="43"/>
                                        </p:tgtEl>
                                      </p:cBhvr>
                                    </p:animEffect>
                                  </p:childTnLst>
                                </p:cTn>
                              </p:par>
                            </p:childTnLst>
                          </p:cTn>
                        </p:par>
                        <p:par>
                          <p:cTn id="168" fill="hold">
                            <p:stCondLst>
                              <p:cond delay="2050"/>
                            </p:stCondLst>
                            <p:childTnLst>
                              <p:par>
                                <p:cTn id="169" presetID="10" presetClass="entr" presetSubtype="0" fill="hold" grpId="0" nodeType="afterEffect">
                                  <p:stCondLst>
                                    <p:cond delay="0"/>
                                  </p:stCondLst>
                                  <p:childTnLst>
                                    <p:set>
                                      <p:cBhvr>
                                        <p:cTn id="170" dur="1" fill="hold">
                                          <p:stCondLst>
                                            <p:cond delay="0"/>
                                          </p:stCondLst>
                                        </p:cTn>
                                        <p:tgtEl>
                                          <p:spTgt spid="44"/>
                                        </p:tgtEl>
                                        <p:attrNameLst>
                                          <p:attrName>style.visibility</p:attrName>
                                        </p:attrNameLst>
                                      </p:cBhvr>
                                      <p:to>
                                        <p:strVal val="visible"/>
                                      </p:to>
                                    </p:set>
                                    <p:animEffect transition="in" filter="fade">
                                      <p:cBhvr>
                                        <p:cTn id="171" dur="50"/>
                                        <p:tgtEl>
                                          <p:spTgt spid="44"/>
                                        </p:tgtEl>
                                      </p:cBhvr>
                                    </p:animEffect>
                                  </p:childTnLst>
                                </p:cTn>
                              </p:par>
                            </p:childTnLst>
                          </p:cTn>
                        </p:par>
                        <p:par>
                          <p:cTn id="172" fill="hold">
                            <p:stCondLst>
                              <p:cond delay="2100"/>
                            </p:stCondLst>
                            <p:childTnLst>
                              <p:par>
                                <p:cTn id="173" presetID="10" presetClass="entr" presetSubtype="0" fill="hold" grpId="0" nodeType="afterEffect">
                                  <p:stCondLst>
                                    <p:cond delay="0"/>
                                  </p:stCondLst>
                                  <p:childTnLst>
                                    <p:set>
                                      <p:cBhvr>
                                        <p:cTn id="174" dur="1" fill="hold">
                                          <p:stCondLst>
                                            <p:cond delay="0"/>
                                          </p:stCondLst>
                                        </p:cTn>
                                        <p:tgtEl>
                                          <p:spTgt spid="45"/>
                                        </p:tgtEl>
                                        <p:attrNameLst>
                                          <p:attrName>style.visibility</p:attrName>
                                        </p:attrNameLst>
                                      </p:cBhvr>
                                      <p:to>
                                        <p:strVal val="visible"/>
                                      </p:to>
                                    </p:set>
                                    <p:animEffect transition="in" filter="fade">
                                      <p:cBhvr>
                                        <p:cTn id="175" dur="50"/>
                                        <p:tgtEl>
                                          <p:spTgt spid="45"/>
                                        </p:tgtEl>
                                      </p:cBhvr>
                                    </p:animEffect>
                                  </p:childTnLst>
                                </p:cTn>
                              </p:par>
                            </p:childTnLst>
                          </p:cTn>
                        </p:par>
                        <p:par>
                          <p:cTn id="176" fill="hold">
                            <p:stCondLst>
                              <p:cond delay="2150"/>
                            </p:stCondLst>
                            <p:childTnLst>
                              <p:par>
                                <p:cTn id="177" presetID="10" presetClass="entr" presetSubtype="0" fill="hold" grpId="0" nodeType="afterEffect">
                                  <p:stCondLst>
                                    <p:cond delay="0"/>
                                  </p:stCondLst>
                                  <p:childTnLst>
                                    <p:set>
                                      <p:cBhvr>
                                        <p:cTn id="178" dur="1" fill="hold">
                                          <p:stCondLst>
                                            <p:cond delay="0"/>
                                          </p:stCondLst>
                                        </p:cTn>
                                        <p:tgtEl>
                                          <p:spTgt spid="46"/>
                                        </p:tgtEl>
                                        <p:attrNameLst>
                                          <p:attrName>style.visibility</p:attrName>
                                        </p:attrNameLst>
                                      </p:cBhvr>
                                      <p:to>
                                        <p:strVal val="visible"/>
                                      </p:to>
                                    </p:set>
                                    <p:animEffect transition="in" filter="fade">
                                      <p:cBhvr>
                                        <p:cTn id="179" dur="50"/>
                                        <p:tgtEl>
                                          <p:spTgt spid="46"/>
                                        </p:tgtEl>
                                      </p:cBhvr>
                                    </p:animEffect>
                                  </p:childTnLst>
                                </p:cTn>
                              </p:par>
                            </p:childTnLst>
                          </p:cTn>
                        </p:par>
                        <p:par>
                          <p:cTn id="180" fill="hold">
                            <p:stCondLst>
                              <p:cond delay="2200"/>
                            </p:stCondLst>
                            <p:childTnLst>
                              <p:par>
                                <p:cTn id="181" presetID="10" presetClass="entr" presetSubtype="0" fill="hold" grpId="0" nodeType="afterEffect">
                                  <p:stCondLst>
                                    <p:cond delay="0"/>
                                  </p:stCondLst>
                                  <p:childTnLst>
                                    <p:set>
                                      <p:cBhvr>
                                        <p:cTn id="182" dur="1" fill="hold">
                                          <p:stCondLst>
                                            <p:cond delay="0"/>
                                          </p:stCondLst>
                                        </p:cTn>
                                        <p:tgtEl>
                                          <p:spTgt spid="47"/>
                                        </p:tgtEl>
                                        <p:attrNameLst>
                                          <p:attrName>style.visibility</p:attrName>
                                        </p:attrNameLst>
                                      </p:cBhvr>
                                      <p:to>
                                        <p:strVal val="visible"/>
                                      </p:to>
                                    </p:set>
                                    <p:animEffect transition="in" filter="fade">
                                      <p:cBhvr>
                                        <p:cTn id="183" dur="50"/>
                                        <p:tgtEl>
                                          <p:spTgt spid="47"/>
                                        </p:tgtEl>
                                      </p:cBhvr>
                                    </p:animEffect>
                                  </p:childTnLst>
                                </p:cTn>
                              </p:par>
                            </p:childTnLst>
                          </p:cTn>
                        </p:par>
                        <p:par>
                          <p:cTn id="184" fill="hold">
                            <p:stCondLst>
                              <p:cond delay="2250"/>
                            </p:stCondLst>
                            <p:childTnLst>
                              <p:par>
                                <p:cTn id="185" presetID="10" presetClass="entr" presetSubtype="0" fill="hold" grpId="0" nodeType="afterEffect">
                                  <p:stCondLst>
                                    <p:cond delay="0"/>
                                  </p:stCondLst>
                                  <p:childTnLst>
                                    <p:set>
                                      <p:cBhvr>
                                        <p:cTn id="186" dur="1" fill="hold">
                                          <p:stCondLst>
                                            <p:cond delay="0"/>
                                          </p:stCondLst>
                                        </p:cTn>
                                        <p:tgtEl>
                                          <p:spTgt spid="48"/>
                                        </p:tgtEl>
                                        <p:attrNameLst>
                                          <p:attrName>style.visibility</p:attrName>
                                        </p:attrNameLst>
                                      </p:cBhvr>
                                      <p:to>
                                        <p:strVal val="visible"/>
                                      </p:to>
                                    </p:set>
                                    <p:animEffect transition="in" filter="fade">
                                      <p:cBhvr>
                                        <p:cTn id="187" dur="50"/>
                                        <p:tgtEl>
                                          <p:spTgt spid="48"/>
                                        </p:tgtEl>
                                      </p:cBhvr>
                                    </p:animEffect>
                                  </p:childTnLst>
                                </p:cTn>
                              </p:par>
                            </p:childTnLst>
                          </p:cTn>
                        </p:par>
                        <p:par>
                          <p:cTn id="188" fill="hold">
                            <p:stCondLst>
                              <p:cond delay="2300"/>
                            </p:stCondLst>
                            <p:childTnLst>
                              <p:par>
                                <p:cTn id="189" presetID="10" presetClass="entr" presetSubtype="0" fill="hold" grpId="0" nodeType="afterEffect">
                                  <p:stCondLst>
                                    <p:cond delay="0"/>
                                  </p:stCondLst>
                                  <p:childTnLst>
                                    <p:set>
                                      <p:cBhvr>
                                        <p:cTn id="190" dur="1" fill="hold">
                                          <p:stCondLst>
                                            <p:cond delay="0"/>
                                          </p:stCondLst>
                                        </p:cTn>
                                        <p:tgtEl>
                                          <p:spTgt spid="50"/>
                                        </p:tgtEl>
                                        <p:attrNameLst>
                                          <p:attrName>style.visibility</p:attrName>
                                        </p:attrNameLst>
                                      </p:cBhvr>
                                      <p:to>
                                        <p:strVal val="visible"/>
                                      </p:to>
                                    </p:set>
                                    <p:animEffect transition="in" filter="fade">
                                      <p:cBhvr>
                                        <p:cTn id="191" dur="50"/>
                                        <p:tgtEl>
                                          <p:spTgt spid="50"/>
                                        </p:tgtEl>
                                      </p:cBhvr>
                                    </p:animEffect>
                                  </p:childTnLst>
                                </p:cTn>
                              </p:par>
                            </p:childTnLst>
                          </p:cTn>
                        </p:par>
                        <p:par>
                          <p:cTn id="192" fill="hold">
                            <p:stCondLst>
                              <p:cond delay="2350"/>
                            </p:stCondLst>
                            <p:childTnLst>
                              <p:par>
                                <p:cTn id="193" presetID="10" presetClass="entr" presetSubtype="0" fill="hold" grpId="0" nodeType="afterEffect">
                                  <p:stCondLst>
                                    <p:cond delay="0"/>
                                  </p:stCondLst>
                                  <p:childTnLst>
                                    <p:set>
                                      <p:cBhvr>
                                        <p:cTn id="194" dur="1" fill="hold">
                                          <p:stCondLst>
                                            <p:cond delay="0"/>
                                          </p:stCondLst>
                                        </p:cTn>
                                        <p:tgtEl>
                                          <p:spTgt spid="51"/>
                                        </p:tgtEl>
                                        <p:attrNameLst>
                                          <p:attrName>style.visibility</p:attrName>
                                        </p:attrNameLst>
                                      </p:cBhvr>
                                      <p:to>
                                        <p:strVal val="visible"/>
                                      </p:to>
                                    </p:set>
                                    <p:animEffect transition="in" filter="fade">
                                      <p:cBhvr>
                                        <p:cTn id="195" dur="50"/>
                                        <p:tgtEl>
                                          <p:spTgt spid="51"/>
                                        </p:tgtEl>
                                      </p:cBhvr>
                                    </p:animEffect>
                                  </p:childTnLst>
                                </p:cTn>
                              </p:par>
                            </p:childTnLst>
                          </p:cTn>
                        </p:par>
                        <p:par>
                          <p:cTn id="196" fill="hold">
                            <p:stCondLst>
                              <p:cond delay="2400"/>
                            </p:stCondLst>
                            <p:childTnLst>
                              <p:par>
                                <p:cTn id="197" presetID="10" presetClass="entr" presetSubtype="0" fill="hold" grpId="0" nodeType="afterEffect">
                                  <p:stCondLst>
                                    <p:cond delay="0"/>
                                  </p:stCondLst>
                                  <p:childTnLst>
                                    <p:set>
                                      <p:cBhvr>
                                        <p:cTn id="198" dur="1" fill="hold">
                                          <p:stCondLst>
                                            <p:cond delay="0"/>
                                          </p:stCondLst>
                                        </p:cTn>
                                        <p:tgtEl>
                                          <p:spTgt spid="52"/>
                                        </p:tgtEl>
                                        <p:attrNameLst>
                                          <p:attrName>style.visibility</p:attrName>
                                        </p:attrNameLst>
                                      </p:cBhvr>
                                      <p:to>
                                        <p:strVal val="visible"/>
                                      </p:to>
                                    </p:set>
                                    <p:animEffect transition="in" filter="fade">
                                      <p:cBhvr>
                                        <p:cTn id="199" dur="50"/>
                                        <p:tgtEl>
                                          <p:spTgt spid="52"/>
                                        </p:tgtEl>
                                      </p:cBhvr>
                                    </p:animEffect>
                                  </p:childTnLst>
                                </p:cTn>
                              </p:par>
                            </p:childTnLst>
                          </p:cTn>
                        </p:par>
                        <p:par>
                          <p:cTn id="200" fill="hold">
                            <p:stCondLst>
                              <p:cond delay="2450"/>
                            </p:stCondLst>
                            <p:childTnLst>
                              <p:par>
                                <p:cTn id="201" presetID="10" presetClass="entr" presetSubtype="0" fill="hold" grpId="0" nodeType="afterEffect">
                                  <p:stCondLst>
                                    <p:cond delay="0"/>
                                  </p:stCondLst>
                                  <p:childTnLst>
                                    <p:set>
                                      <p:cBhvr>
                                        <p:cTn id="202" dur="1" fill="hold">
                                          <p:stCondLst>
                                            <p:cond delay="0"/>
                                          </p:stCondLst>
                                        </p:cTn>
                                        <p:tgtEl>
                                          <p:spTgt spid="53"/>
                                        </p:tgtEl>
                                        <p:attrNameLst>
                                          <p:attrName>style.visibility</p:attrName>
                                        </p:attrNameLst>
                                      </p:cBhvr>
                                      <p:to>
                                        <p:strVal val="visible"/>
                                      </p:to>
                                    </p:set>
                                    <p:animEffect transition="in" filter="fade">
                                      <p:cBhvr>
                                        <p:cTn id="203" dur="50"/>
                                        <p:tgtEl>
                                          <p:spTgt spid="53"/>
                                        </p:tgtEl>
                                      </p:cBhvr>
                                    </p:animEffect>
                                  </p:childTnLst>
                                </p:cTn>
                              </p:par>
                            </p:childTnLst>
                          </p:cTn>
                        </p:par>
                        <p:par>
                          <p:cTn id="204" fill="hold">
                            <p:stCondLst>
                              <p:cond delay="2500"/>
                            </p:stCondLst>
                            <p:childTnLst>
                              <p:par>
                                <p:cTn id="205" presetID="10" presetClass="entr" presetSubtype="0" fill="hold" grpId="0" nodeType="afterEffect">
                                  <p:stCondLst>
                                    <p:cond delay="0"/>
                                  </p:stCondLst>
                                  <p:childTnLst>
                                    <p:set>
                                      <p:cBhvr>
                                        <p:cTn id="206" dur="1" fill="hold">
                                          <p:stCondLst>
                                            <p:cond delay="0"/>
                                          </p:stCondLst>
                                        </p:cTn>
                                        <p:tgtEl>
                                          <p:spTgt spid="54"/>
                                        </p:tgtEl>
                                        <p:attrNameLst>
                                          <p:attrName>style.visibility</p:attrName>
                                        </p:attrNameLst>
                                      </p:cBhvr>
                                      <p:to>
                                        <p:strVal val="visible"/>
                                      </p:to>
                                    </p:set>
                                    <p:animEffect transition="in" filter="fade">
                                      <p:cBhvr>
                                        <p:cTn id="207" dur="50"/>
                                        <p:tgtEl>
                                          <p:spTgt spid="54"/>
                                        </p:tgtEl>
                                      </p:cBhvr>
                                    </p:animEffect>
                                  </p:childTnLst>
                                </p:cTn>
                              </p:par>
                            </p:childTnLst>
                          </p:cTn>
                        </p:par>
                        <p:par>
                          <p:cTn id="208" fill="hold">
                            <p:stCondLst>
                              <p:cond delay="2550"/>
                            </p:stCondLst>
                            <p:childTnLst>
                              <p:par>
                                <p:cTn id="209" presetID="10" presetClass="entr" presetSubtype="0" fill="hold" grpId="0" nodeType="afterEffect">
                                  <p:stCondLst>
                                    <p:cond delay="0"/>
                                  </p:stCondLst>
                                  <p:childTnLst>
                                    <p:set>
                                      <p:cBhvr>
                                        <p:cTn id="210" dur="1" fill="hold">
                                          <p:stCondLst>
                                            <p:cond delay="0"/>
                                          </p:stCondLst>
                                        </p:cTn>
                                        <p:tgtEl>
                                          <p:spTgt spid="55"/>
                                        </p:tgtEl>
                                        <p:attrNameLst>
                                          <p:attrName>style.visibility</p:attrName>
                                        </p:attrNameLst>
                                      </p:cBhvr>
                                      <p:to>
                                        <p:strVal val="visible"/>
                                      </p:to>
                                    </p:set>
                                    <p:animEffect transition="in" filter="fade">
                                      <p:cBhvr>
                                        <p:cTn id="211" dur="50"/>
                                        <p:tgtEl>
                                          <p:spTgt spid="55"/>
                                        </p:tgtEl>
                                      </p:cBhvr>
                                    </p:animEffect>
                                  </p:childTnLst>
                                </p:cTn>
                              </p:par>
                            </p:childTnLst>
                          </p:cTn>
                        </p:par>
                        <p:par>
                          <p:cTn id="212" fill="hold">
                            <p:stCondLst>
                              <p:cond delay="2600"/>
                            </p:stCondLst>
                            <p:childTnLst>
                              <p:par>
                                <p:cTn id="213" presetID="10" presetClass="entr" presetSubtype="0" fill="hold" grpId="0" nodeType="afterEffect">
                                  <p:stCondLst>
                                    <p:cond delay="0"/>
                                  </p:stCondLst>
                                  <p:childTnLst>
                                    <p:set>
                                      <p:cBhvr>
                                        <p:cTn id="214" dur="1" fill="hold">
                                          <p:stCondLst>
                                            <p:cond delay="0"/>
                                          </p:stCondLst>
                                        </p:cTn>
                                        <p:tgtEl>
                                          <p:spTgt spid="56"/>
                                        </p:tgtEl>
                                        <p:attrNameLst>
                                          <p:attrName>style.visibility</p:attrName>
                                        </p:attrNameLst>
                                      </p:cBhvr>
                                      <p:to>
                                        <p:strVal val="visible"/>
                                      </p:to>
                                    </p:set>
                                    <p:animEffect transition="in" filter="fade">
                                      <p:cBhvr>
                                        <p:cTn id="215" dur="50"/>
                                        <p:tgtEl>
                                          <p:spTgt spid="56"/>
                                        </p:tgtEl>
                                      </p:cBhvr>
                                    </p:animEffect>
                                  </p:childTnLst>
                                </p:cTn>
                              </p:par>
                            </p:childTnLst>
                          </p:cTn>
                        </p:par>
                        <p:par>
                          <p:cTn id="216" fill="hold">
                            <p:stCondLst>
                              <p:cond delay="2650"/>
                            </p:stCondLst>
                            <p:childTnLst>
                              <p:par>
                                <p:cTn id="217" presetID="10" presetClass="entr" presetSubtype="0" fill="hold" grpId="0" nodeType="afterEffect">
                                  <p:stCondLst>
                                    <p:cond delay="0"/>
                                  </p:stCondLst>
                                  <p:childTnLst>
                                    <p:set>
                                      <p:cBhvr>
                                        <p:cTn id="218" dur="1" fill="hold">
                                          <p:stCondLst>
                                            <p:cond delay="0"/>
                                          </p:stCondLst>
                                        </p:cTn>
                                        <p:tgtEl>
                                          <p:spTgt spid="57"/>
                                        </p:tgtEl>
                                        <p:attrNameLst>
                                          <p:attrName>style.visibility</p:attrName>
                                        </p:attrNameLst>
                                      </p:cBhvr>
                                      <p:to>
                                        <p:strVal val="visible"/>
                                      </p:to>
                                    </p:set>
                                    <p:animEffect transition="in" filter="fade">
                                      <p:cBhvr>
                                        <p:cTn id="219" dur="50"/>
                                        <p:tgtEl>
                                          <p:spTgt spid="57"/>
                                        </p:tgtEl>
                                      </p:cBhvr>
                                    </p:animEffect>
                                  </p:childTnLst>
                                </p:cTn>
                              </p:par>
                            </p:childTnLst>
                          </p:cTn>
                        </p:par>
                        <p:par>
                          <p:cTn id="220" fill="hold">
                            <p:stCondLst>
                              <p:cond delay="2700"/>
                            </p:stCondLst>
                            <p:childTnLst>
                              <p:par>
                                <p:cTn id="221" presetID="10" presetClass="entr" presetSubtype="0" fill="hold" nodeType="afterEffect">
                                  <p:stCondLst>
                                    <p:cond delay="0"/>
                                  </p:stCondLst>
                                  <p:childTnLst>
                                    <p:set>
                                      <p:cBhvr>
                                        <p:cTn id="222" dur="1" fill="hold">
                                          <p:stCondLst>
                                            <p:cond delay="0"/>
                                          </p:stCondLst>
                                        </p:cTn>
                                        <p:tgtEl>
                                          <p:spTgt spid="59"/>
                                        </p:tgtEl>
                                        <p:attrNameLst>
                                          <p:attrName>style.visibility</p:attrName>
                                        </p:attrNameLst>
                                      </p:cBhvr>
                                      <p:to>
                                        <p:strVal val="visible"/>
                                      </p:to>
                                    </p:set>
                                    <p:animEffect transition="in" filter="fade">
                                      <p:cBhvr>
                                        <p:cTn id="223" dur="50"/>
                                        <p:tgtEl>
                                          <p:spTgt spid="59"/>
                                        </p:tgtEl>
                                      </p:cBhvr>
                                    </p:animEffect>
                                  </p:childTnLst>
                                </p:cTn>
                              </p:par>
                            </p:childTnLst>
                          </p:cTn>
                        </p:par>
                        <p:par>
                          <p:cTn id="224" fill="hold">
                            <p:stCondLst>
                              <p:cond delay="2750"/>
                            </p:stCondLst>
                            <p:childTnLst>
                              <p:par>
                                <p:cTn id="225" presetID="10" presetClass="entr" presetSubtype="0" fill="hold" grpId="0" nodeType="afterEffect">
                                  <p:stCondLst>
                                    <p:cond delay="0"/>
                                  </p:stCondLst>
                                  <p:childTnLst>
                                    <p:set>
                                      <p:cBhvr>
                                        <p:cTn id="226" dur="1" fill="hold">
                                          <p:stCondLst>
                                            <p:cond delay="0"/>
                                          </p:stCondLst>
                                        </p:cTn>
                                        <p:tgtEl>
                                          <p:spTgt spid="61"/>
                                        </p:tgtEl>
                                        <p:attrNameLst>
                                          <p:attrName>style.visibility</p:attrName>
                                        </p:attrNameLst>
                                      </p:cBhvr>
                                      <p:to>
                                        <p:strVal val="visible"/>
                                      </p:to>
                                    </p:set>
                                    <p:animEffect transition="in" filter="fade">
                                      <p:cBhvr>
                                        <p:cTn id="227" dur="50"/>
                                        <p:tgtEl>
                                          <p:spTgt spid="61"/>
                                        </p:tgtEl>
                                      </p:cBhvr>
                                    </p:animEffect>
                                  </p:childTnLst>
                                </p:cTn>
                              </p:par>
                            </p:childTnLst>
                          </p:cTn>
                        </p:par>
                        <p:par>
                          <p:cTn id="228" fill="hold">
                            <p:stCondLst>
                              <p:cond delay="2800"/>
                            </p:stCondLst>
                            <p:childTnLst>
                              <p:par>
                                <p:cTn id="229" presetID="10" presetClass="entr" presetSubtype="0" fill="hold" grpId="0" nodeType="afterEffect">
                                  <p:stCondLst>
                                    <p:cond delay="0"/>
                                  </p:stCondLst>
                                  <p:childTnLst>
                                    <p:set>
                                      <p:cBhvr>
                                        <p:cTn id="230" dur="1" fill="hold">
                                          <p:stCondLst>
                                            <p:cond delay="0"/>
                                          </p:stCondLst>
                                        </p:cTn>
                                        <p:tgtEl>
                                          <p:spTgt spid="62"/>
                                        </p:tgtEl>
                                        <p:attrNameLst>
                                          <p:attrName>style.visibility</p:attrName>
                                        </p:attrNameLst>
                                      </p:cBhvr>
                                      <p:to>
                                        <p:strVal val="visible"/>
                                      </p:to>
                                    </p:set>
                                    <p:animEffect transition="in" filter="fade">
                                      <p:cBhvr>
                                        <p:cTn id="231" dur="50"/>
                                        <p:tgtEl>
                                          <p:spTgt spid="62"/>
                                        </p:tgtEl>
                                      </p:cBhvr>
                                    </p:animEffect>
                                  </p:childTnLst>
                                </p:cTn>
                              </p:par>
                            </p:childTnLst>
                          </p:cTn>
                        </p:par>
                        <p:par>
                          <p:cTn id="232" fill="hold">
                            <p:stCondLst>
                              <p:cond delay="2850"/>
                            </p:stCondLst>
                            <p:childTnLst>
                              <p:par>
                                <p:cTn id="233" presetID="10" presetClass="entr" presetSubtype="0" fill="hold" grpId="0" nodeType="afterEffect">
                                  <p:stCondLst>
                                    <p:cond delay="0"/>
                                  </p:stCondLst>
                                  <p:childTnLst>
                                    <p:set>
                                      <p:cBhvr>
                                        <p:cTn id="234" dur="1" fill="hold">
                                          <p:stCondLst>
                                            <p:cond delay="0"/>
                                          </p:stCondLst>
                                        </p:cTn>
                                        <p:tgtEl>
                                          <p:spTgt spid="64"/>
                                        </p:tgtEl>
                                        <p:attrNameLst>
                                          <p:attrName>style.visibility</p:attrName>
                                        </p:attrNameLst>
                                      </p:cBhvr>
                                      <p:to>
                                        <p:strVal val="visible"/>
                                      </p:to>
                                    </p:set>
                                    <p:animEffect transition="in" filter="fade">
                                      <p:cBhvr>
                                        <p:cTn id="235" dur="50"/>
                                        <p:tgtEl>
                                          <p:spTgt spid="64"/>
                                        </p:tgtEl>
                                      </p:cBhvr>
                                    </p:animEffect>
                                  </p:childTnLst>
                                </p:cTn>
                              </p:par>
                            </p:childTnLst>
                          </p:cTn>
                        </p:par>
                        <p:par>
                          <p:cTn id="236" fill="hold">
                            <p:stCondLst>
                              <p:cond delay="2900"/>
                            </p:stCondLst>
                            <p:childTnLst>
                              <p:par>
                                <p:cTn id="237" presetID="10" presetClass="entr" presetSubtype="0" fill="hold" grpId="0" nodeType="afterEffect">
                                  <p:stCondLst>
                                    <p:cond delay="0"/>
                                  </p:stCondLst>
                                  <p:childTnLst>
                                    <p:set>
                                      <p:cBhvr>
                                        <p:cTn id="238" dur="1" fill="hold">
                                          <p:stCondLst>
                                            <p:cond delay="0"/>
                                          </p:stCondLst>
                                        </p:cTn>
                                        <p:tgtEl>
                                          <p:spTgt spid="67"/>
                                        </p:tgtEl>
                                        <p:attrNameLst>
                                          <p:attrName>style.visibility</p:attrName>
                                        </p:attrNameLst>
                                      </p:cBhvr>
                                      <p:to>
                                        <p:strVal val="visible"/>
                                      </p:to>
                                    </p:set>
                                    <p:animEffect transition="in" filter="fade">
                                      <p:cBhvr>
                                        <p:cTn id="239" dur="50"/>
                                        <p:tgtEl>
                                          <p:spTgt spid="67"/>
                                        </p:tgtEl>
                                      </p:cBhvr>
                                    </p:animEffect>
                                  </p:childTnLst>
                                </p:cTn>
                              </p:par>
                            </p:childTnLst>
                          </p:cTn>
                        </p:par>
                        <p:par>
                          <p:cTn id="240" fill="hold">
                            <p:stCondLst>
                              <p:cond delay="2950"/>
                            </p:stCondLst>
                            <p:childTnLst>
                              <p:par>
                                <p:cTn id="241" presetID="10" presetClass="entr" presetSubtype="0" fill="hold" grpId="0" nodeType="afterEffect">
                                  <p:stCondLst>
                                    <p:cond delay="0"/>
                                  </p:stCondLst>
                                  <p:childTnLst>
                                    <p:set>
                                      <p:cBhvr>
                                        <p:cTn id="242" dur="1" fill="hold">
                                          <p:stCondLst>
                                            <p:cond delay="0"/>
                                          </p:stCondLst>
                                        </p:cTn>
                                        <p:tgtEl>
                                          <p:spTgt spid="68"/>
                                        </p:tgtEl>
                                        <p:attrNameLst>
                                          <p:attrName>style.visibility</p:attrName>
                                        </p:attrNameLst>
                                      </p:cBhvr>
                                      <p:to>
                                        <p:strVal val="visible"/>
                                      </p:to>
                                    </p:set>
                                    <p:animEffect transition="in" filter="fade">
                                      <p:cBhvr>
                                        <p:cTn id="243" dur="50"/>
                                        <p:tgtEl>
                                          <p:spTgt spid="68"/>
                                        </p:tgtEl>
                                      </p:cBhvr>
                                    </p:animEffect>
                                  </p:childTnLst>
                                </p:cTn>
                              </p:par>
                            </p:childTnLst>
                          </p:cTn>
                        </p:par>
                        <p:par>
                          <p:cTn id="244" fill="hold">
                            <p:stCondLst>
                              <p:cond delay="3000"/>
                            </p:stCondLst>
                            <p:childTnLst>
                              <p:par>
                                <p:cTn id="245" presetID="10" presetClass="entr" presetSubtype="0" fill="hold" grpId="0" nodeType="afterEffect">
                                  <p:stCondLst>
                                    <p:cond delay="0"/>
                                  </p:stCondLst>
                                  <p:childTnLst>
                                    <p:set>
                                      <p:cBhvr>
                                        <p:cTn id="246" dur="1" fill="hold">
                                          <p:stCondLst>
                                            <p:cond delay="0"/>
                                          </p:stCondLst>
                                        </p:cTn>
                                        <p:tgtEl>
                                          <p:spTgt spid="71"/>
                                        </p:tgtEl>
                                        <p:attrNameLst>
                                          <p:attrName>style.visibility</p:attrName>
                                        </p:attrNameLst>
                                      </p:cBhvr>
                                      <p:to>
                                        <p:strVal val="visible"/>
                                      </p:to>
                                    </p:set>
                                    <p:animEffect transition="in" filter="fade">
                                      <p:cBhvr>
                                        <p:cTn id="247" dur="50"/>
                                        <p:tgtEl>
                                          <p:spTgt spid="71"/>
                                        </p:tgtEl>
                                      </p:cBhvr>
                                    </p:animEffect>
                                  </p:childTnLst>
                                </p:cTn>
                              </p:par>
                            </p:childTnLst>
                          </p:cTn>
                        </p:par>
                        <p:par>
                          <p:cTn id="248" fill="hold">
                            <p:stCondLst>
                              <p:cond delay="3050"/>
                            </p:stCondLst>
                            <p:childTnLst>
                              <p:par>
                                <p:cTn id="249" presetID="10" presetClass="entr" presetSubtype="0" fill="hold" grpId="0" nodeType="afterEffect">
                                  <p:stCondLst>
                                    <p:cond delay="0"/>
                                  </p:stCondLst>
                                  <p:childTnLst>
                                    <p:set>
                                      <p:cBhvr>
                                        <p:cTn id="250" dur="1" fill="hold">
                                          <p:stCondLst>
                                            <p:cond delay="0"/>
                                          </p:stCondLst>
                                        </p:cTn>
                                        <p:tgtEl>
                                          <p:spTgt spid="72"/>
                                        </p:tgtEl>
                                        <p:attrNameLst>
                                          <p:attrName>style.visibility</p:attrName>
                                        </p:attrNameLst>
                                      </p:cBhvr>
                                      <p:to>
                                        <p:strVal val="visible"/>
                                      </p:to>
                                    </p:set>
                                    <p:animEffect transition="in" filter="fade">
                                      <p:cBhvr>
                                        <p:cTn id="251" dur="50"/>
                                        <p:tgtEl>
                                          <p:spTgt spid="72"/>
                                        </p:tgtEl>
                                      </p:cBhvr>
                                    </p:animEffect>
                                  </p:childTnLst>
                                </p:cTn>
                              </p:par>
                            </p:childTnLst>
                          </p:cTn>
                        </p:par>
                        <p:par>
                          <p:cTn id="252" fill="hold">
                            <p:stCondLst>
                              <p:cond delay="3100"/>
                            </p:stCondLst>
                            <p:childTnLst>
                              <p:par>
                                <p:cTn id="253" presetID="10" presetClass="entr" presetSubtype="0" fill="hold" grpId="0" nodeType="afterEffect">
                                  <p:stCondLst>
                                    <p:cond delay="0"/>
                                  </p:stCondLst>
                                  <p:childTnLst>
                                    <p:set>
                                      <p:cBhvr>
                                        <p:cTn id="254" dur="1" fill="hold">
                                          <p:stCondLst>
                                            <p:cond delay="0"/>
                                          </p:stCondLst>
                                        </p:cTn>
                                        <p:tgtEl>
                                          <p:spTgt spid="73"/>
                                        </p:tgtEl>
                                        <p:attrNameLst>
                                          <p:attrName>style.visibility</p:attrName>
                                        </p:attrNameLst>
                                      </p:cBhvr>
                                      <p:to>
                                        <p:strVal val="visible"/>
                                      </p:to>
                                    </p:set>
                                    <p:animEffect transition="in" filter="fade">
                                      <p:cBhvr>
                                        <p:cTn id="255" dur="50"/>
                                        <p:tgtEl>
                                          <p:spTgt spid="73"/>
                                        </p:tgtEl>
                                      </p:cBhvr>
                                    </p:animEffect>
                                  </p:childTnLst>
                                </p:cTn>
                              </p:par>
                            </p:childTnLst>
                          </p:cTn>
                        </p:par>
                        <p:par>
                          <p:cTn id="256" fill="hold">
                            <p:stCondLst>
                              <p:cond delay="3150"/>
                            </p:stCondLst>
                            <p:childTnLst>
                              <p:par>
                                <p:cTn id="257" presetID="10" presetClass="entr" presetSubtype="0" fill="hold" grpId="0" nodeType="afterEffect">
                                  <p:stCondLst>
                                    <p:cond delay="0"/>
                                  </p:stCondLst>
                                  <p:childTnLst>
                                    <p:set>
                                      <p:cBhvr>
                                        <p:cTn id="258" dur="1" fill="hold">
                                          <p:stCondLst>
                                            <p:cond delay="0"/>
                                          </p:stCondLst>
                                        </p:cTn>
                                        <p:tgtEl>
                                          <p:spTgt spid="74"/>
                                        </p:tgtEl>
                                        <p:attrNameLst>
                                          <p:attrName>style.visibility</p:attrName>
                                        </p:attrNameLst>
                                      </p:cBhvr>
                                      <p:to>
                                        <p:strVal val="visible"/>
                                      </p:to>
                                    </p:set>
                                    <p:animEffect transition="in" filter="fade">
                                      <p:cBhvr>
                                        <p:cTn id="259" dur="50"/>
                                        <p:tgtEl>
                                          <p:spTgt spid="74"/>
                                        </p:tgtEl>
                                      </p:cBhvr>
                                    </p:animEffect>
                                  </p:childTnLst>
                                </p:cTn>
                              </p:par>
                            </p:childTnLst>
                          </p:cTn>
                        </p:par>
                        <p:par>
                          <p:cTn id="260" fill="hold">
                            <p:stCondLst>
                              <p:cond delay="3200"/>
                            </p:stCondLst>
                            <p:childTnLst>
                              <p:par>
                                <p:cTn id="261" presetID="10" presetClass="entr" presetSubtype="0" fill="hold" nodeType="afterEffect">
                                  <p:stCondLst>
                                    <p:cond delay="0"/>
                                  </p:stCondLst>
                                  <p:childTnLst>
                                    <p:set>
                                      <p:cBhvr>
                                        <p:cTn id="262" dur="1" fill="hold">
                                          <p:stCondLst>
                                            <p:cond delay="0"/>
                                          </p:stCondLst>
                                        </p:cTn>
                                        <p:tgtEl>
                                          <p:spTgt spid="75"/>
                                        </p:tgtEl>
                                        <p:attrNameLst>
                                          <p:attrName>style.visibility</p:attrName>
                                        </p:attrNameLst>
                                      </p:cBhvr>
                                      <p:to>
                                        <p:strVal val="visible"/>
                                      </p:to>
                                    </p:set>
                                    <p:animEffect transition="in" filter="fade">
                                      <p:cBhvr>
                                        <p:cTn id="263" dur="50"/>
                                        <p:tgtEl>
                                          <p:spTgt spid="75"/>
                                        </p:tgtEl>
                                      </p:cBhvr>
                                    </p:animEffect>
                                  </p:childTnLst>
                                </p:cTn>
                              </p:par>
                            </p:childTnLst>
                          </p:cTn>
                        </p:par>
                        <p:par>
                          <p:cTn id="264" fill="hold">
                            <p:stCondLst>
                              <p:cond delay="3250"/>
                            </p:stCondLst>
                            <p:childTnLst>
                              <p:par>
                                <p:cTn id="265" presetID="10" presetClass="entr" presetSubtype="0" fill="hold" nodeType="afterEffect">
                                  <p:stCondLst>
                                    <p:cond delay="0"/>
                                  </p:stCondLst>
                                  <p:childTnLst>
                                    <p:set>
                                      <p:cBhvr>
                                        <p:cTn id="266" dur="1" fill="hold">
                                          <p:stCondLst>
                                            <p:cond delay="0"/>
                                          </p:stCondLst>
                                        </p:cTn>
                                        <p:tgtEl>
                                          <p:spTgt spid="76"/>
                                        </p:tgtEl>
                                        <p:attrNameLst>
                                          <p:attrName>style.visibility</p:attrName>
                                        </p:attrNameLst>
                                      </p:cBhvr>
                                      <p:to>
                                        <p:strVal val="visible"/>
                                      </p:to>
                                    </p:set>
                                    <p:animEffect transition="in" filter="fade">
                                      <p:cBhvr>
                                        <p:cTn id="267" dur="50"/>
                                        <p:tgtEl>
                                          <p:spTgt spid="76"/>
                                        </p:tgtEl>
                                      </p:cBhvr>
                                    </p:animEffect>
                                  </p:childTnLst>
                                </p:cTn>
                              </p:par>
                            </p:childTnLst>
                          </p:cTn>
                        </p:par>
                        <p:par>
                          <p:cTn id="268" fill="hold">
                            <p:stCondLst>
                              <p:cond delay="3300"/>
                            </p:stCondLst>
                            <p:childTnLst>
                              <p:par>
                                <p:cTn id="269" presetID="10" presetClass="entr" presetSubtype="0" fill="hold" grpId="0" nodeType="afterEffect">
                                  <p:stCondLst>
                                    <p:cond delay="0"/>
                                  </p:stCondLst>
                                  <p:childTnLst>
                                    <p:set>
                                      <p:cBhvr>
                                        <p:cTn id="270" dur="1" fill="hold">
                                          <p:stCondLst>
                                            <p:cond delay="0"/>
                                          </p:stCondLst>
                                        </p:cTn>
                                        <p:tgtEl>
                                          <p:spTgt spid="77"/>
                                        </p:tgtEl>
                                        <p:attrNameLst>
                                          <p:attrName>style.visibility</p:attrName>
                                        </p:attrNameLst>
                                      </p:cBhvr>
                                      <p:to>
                                        <p:strVal val="visible"/>
                                      </p:to>
                                    </p:set>
                                    <p:animEffect transition="in" filter="fade">
                                      <p:cBhvr>
                                        <p:cTn id="271" dur="50"/>
                                        <p:tgtEl>
                                          <p:spTgt spid="77"/>
                                        </p:tgtEl>
                                      </p:cBhvr>
                                    </p:animEffect>
                                  </p:childTnLst>
                                </p:cTn>
                              </p:par>
                            </p:childTnLst>
                          </p:cTn>
                        </p:par>
                        <p:par>
                          <p:cTn id="272" fill="hold">
                            <p:stCondLst>
                              <p:cond delay="3350"/>
                            </p:stCondLst>
                            <p:childTnLst>
                              <p:par>
                                <p:cTn id="273" presetID="10" presetClass="entr" presetSubtype="0" fill="hold" nodeType="afterEffect">
                                  <p:stCondLst>
                                    <p:cond delay="0"/>
                                  </p:stCondLst>
                                  <p:childTnLst>
                                    <p:set>
                                      <p:cBhvr>
                                        <p:cTn id="274" dur="1" fill="hold">
                                          <p:stCondLst>
                                            <p:cond delay="0"/>
                                          </p:stCondLst>
                                        </p:cTn>
                                        <p:tgtEl>
                                          <p:spTgt spid="78"/>
                                        </p:tgtEl>
                                        <p:attrNameLst>
                                          <p:attrName>style.visibility</p:attrName>
                                        </p:attrNameLst>
                                      </p:cBhvr>
                                      <p:to>
                                        <p:strVal val="visible"/>
                                      </p:to>
                                    </p:set>
                                    <p:animEffect transition="in" filter="fade">
                                      <p:cBhvr>
                                        <p:cTn id="275" dur="50"/>
                                        <p:tgtEl>
                                          <p:spTgt spid="78"/>
                                        </p:tgtEl>
                                      </p:cBhvr>
                                    </p:animEffect>
                                  </p:childTnLst>
                                </p:cTn>
                              </p:par>
                            </p:childTnLst>
                          </p:cTn>
                        </p:par>
                        <p:par>
                          <p:cTn id="276" fill="hold">
                            <p:stCondLst>
                              <p:cond delay="3400"/>
                            </p:stCondLst>
                            <p:childTnLst>
                              <p:par>
                                <p:cTn id="277" presetID="10" presetClass="entr" presetSubtype="0" fill="hold" grpId="0" nodeType="afterEffect">
                                  <p:stCondLst>
                                    <p:cond delay="0"/>
                                  </p:stCondLst>
                                  <p:childTnLst>
                                    <p:set>
                                      <p:cBhvr>
                                        <p:cTn id="278" dur="1" fill="hold">
                                          <p:stCondLst>
                                            <p:cond delay="0"/>
                                          </p:stCondLst>
                                        </p:cTn>
                                        <p:tgtEl>
                                          <p:spTgt spid="79"/>
                                        </p:tgtEl>
                                        <p:attrNameLst>
                                          <p:attrName>style.visibility</p:attrName>
                                        </p:attrNameLst>
                                      </p:cBhvr>
                                      <p:to>
                                        <p:strVal val="visible"/>
                                      </p:to>
                                    </p:set>
                                    <p:animEffect transition="in" filter="fade">
                                      <p:cBhvr>
                                        <p:cTn id="279" dur="50"/>
                                        <p:tgtEl>
                                          <p:spTgt spid="79"/>
                                        </p:tgtEl>
                                      </p:cBhvr>
                                    </p:animEffect>
                                  </p:childTnLst>
                                </p:cTn>
                              </p:par>
                            </p:childTnLst>
                          </p:cTn>
                        </p:par>
                        <p:par>
                          <p:cTn id="280" fill="hold">
                            <p:stCondLst>
                              <p:cond delay="3450"/>
                            </p:stCondLst>
                            <p:childTnLst>
                              <p:par>
                                <p:cTn id="281" presetID="10" presetClass="entr" presetSubtype="0" fill="hold" grpId="0" nodeType="afterEffect">
                                  <p:stCondLst>
                                    <p:cond delay="0"/>
                                  </p:stCondLst>
                                  <p:childTnLst>
                                    <p:set>
                                      <p:cBhvr>
                                        <p:cTn id="282" dur="1" fill="hold">
                                          <p:stCondLst>
                                            <p:cond delay="0"/>
                                          </p:stCondLst>
                                        </p:cTn>
                                        <p:tgtEl>
                                          <p:spTgt spid="80"/>
                                        </p:tgtEl>
                                        <p:attrNameLst>
                                          <p:attrName>style.visibility</p:attrName>
                                        </p:attrNameLst>
                                      </p:cBhvr>
                                      <p:to>
                                        <p:strVal val="visible"/>
                                      </p:to>
                                    </p:set>
                                    <p:animEffect transition="in" filter="fade">
                                      <p:cBhvr>
                                        <p:cTn id="283" dur="50"/>
                                        <p:tgtEl>
                                          <p:spTgt spid="80"/>
                                        </p:tgtEl>
                                      </p:cBhvr>
                                    </p:animEffect>
                                  </p:childTnLst>
                                </p:cTn>
                              </p:par>
                            </p:childTnLst>
                          </p:cTn>
                        </p:par>
                        <p:par>
                          <p:cTn id="284" fill="hold">
                            <p:stCondLst>
                              <p:cond delay="3500"/>
                            </p:stCondLst>
                            <p:childTnLst>
                              <p:par>
                                <p:cTn id="285" presetID="10" presetClass="entr" presetSubtype="0" fill="hold" grpId="0" nodeType="afterEffect">
                                  <p:stCondLst>
                                    <p:cond delay="0"/>
                                  </p:stCondLst>
                                  <p:childTnLst>
                                    <p:set>
                                      <p:cBhvr>
                                        <p:cTn id="286" dur="1" fill="hold">
                                          <p:stCondLst>
                                            <p:cond delay="0"/>
                                          </p:stCondLst>
                                        </p:cTn>
                                        <p:tgtEl>
                                          <p:spTgt spid="81"/>
                                        </p:tgtEl>
                                        <p:attrNameLst>
                                          <p:attrName>style.visibility</p:attrName>
                                        </p:attrNameLst>
                                      </p:cBhvr>
                                      <p:to>
                                        <p:strVal val="visible"/>
                                      </p:to>
                                    </p:set>
                                    <p:animEffect transition="in" filter="fade">
                                      <p:cBhvr>
                                        <p:cTn id="287" dur="50"/>
                                        <p:tgtEl>
                                          <p:spTgt spid="81"/>
                                        </p:tgtEl>
                                      </p:cBhvr>
                                    </p:animEffect>
                                  </p:childTnLst>
                                </p:cTn>
                              </p:par>
                            </p:childTnLst>
                          </p:cTn>
                        </p:par>
                        <p:par>
                          <p:cTn id="288" fill="hold">
                            <p:stCondLst>
                              <p:cond delay="3550"/>
                            </p:stCondLst>
                            <p:childTnLst>
                              <p:par>
                                <p:cTn id="289" presetID="10" presetClass="entr" presetSubtype="0" fill="hold" grpId="0" nodeType="afterEffect">
                                  <p:stCondLst>
                                    <p:cond delay="0"/>
                                  </p:stCondLst>
                                  <p:childTnLst>
                                    <p:set>
                                      <p:cBhvr>
                                        <p:cTn id="290" dur="1" fill="hold">
                                          <p:stCondLst>
                                            <p:cond delay="0"/>
                                          </p:stCondLst>
                                        </p:cTn>
                                        <p:tgtEl>
                                          <p:spTgt spid="82"/>
                                        </p:tgtEl>
                                        <p:attrNameLst>
                                          <p:attrName>style.visibility</p:attrName>
                                        </p:attrNameLst>
                                      </p:cBhvr>
                                      <p:to>
                                        <p:strVal val="visible"/>
                                      </p:to>
                                    </p:set>
                                    <p:animEffect transition="in" filter="fade">
                                      <p:cBhvr>
                                        <p:cTn id="291" dur="50"/>
                                        <p:tgtEl>
                                          <p:spTgt spid="82"/>
                                        </p:tgtEl>
                                      </p:cBhvr>
                                    </p:animEffect>
                                  </p:childTnLst>
                                </p:cTn>
                              </p:par>
                            </p:childTnLst>
                          </p:cTn>
                        </p:par>
                        <p:par>
                          <p:cTn id="292" fill="hold">
                            <p:stCondLst>
                              <p:cond delay="3600"/>
                            </p:stCondLst>
                            <p:childTnLst>
                              <p:par>
                                <p:cTn id="293" presetID="10" presetClass="entr" presetSubtype="0" fill="hold" grpId="0" nodeType="afterEffect">
                                  <p:stCondLst>
                                    <p:cond delay="0"/>
                                  </p:stCondLst>
                                  <p:childTnLst>
                                    <p:set>
                                      <p:cBhvr>
                                        <p:cTn id="294" dur="1" fill="hold">
                                          <p:stCondLst>
                                            <p:cond delay="0"/>
                                          </p:stCondLst>
                                        </p:cTn>
                                        <p:tgtEl>
                                          <p:spTgt spid="83"/>
                                        </p:tgtEl>
                                        <p:attrNameLst>
                                          <p:attrName>style.visibility</p:attrName>
                                        </p:attrNameLst>
                                      </p:cBhvr>
                                      <p:to>
                                        <p:strVal val="visible"/>
                                      </p:to>
                                    </p:set>
                                    <p:animEffect transition="in" filter="fade">
                                      <p:cBhvr>
                                        <p:cTn id="295" dur="50"/>
                                        <p:tgtEl>
                                          <p:spTgt spid="83"/>
                                        </p:tgtEl>
                                      </p:cBhvr>
                                    </p:animEffect>
                                  </p:childTnLst>
                                </p:cTn>
                              </p:par>
                            </p:childTnLst>
                          </p:cTn>
                        </p:par>
                        <p:par>
                          <p:cTn id="296" fill="hold">
                            <p:stCondLst>
                              <p:cond delay="3650"/>
                            </p:stCondLst>
                            <p:childTnLst>
                              <p:par>
                                <p:cTn id="297" presetID="10" presetClass="entr" presetSubtype="0" fill="hold" grpId="0" nodeType="afterEffect">
                                  <p:stCondLst>
                                    <p:cond delay="0"/>
                                  </p:stCondLst>
                                  <p:childTnLst>
                                    <p:set>
                                      <p:cBhvr>
                                        <p:cTn id="298" dur="1" fill="hold">
                                          <p:stCondLst>
                                            <p:cond delay="0"/>
                                          </p:stCondLst>
                                        </p:cTn>
                                        <p:tgtEl>
                                          <p:spTgt spid="84"/>
                                        </p:tgtEl>
                                        <p:attrNameLst>
                                          <p:attrName>style.visibility</p:attrName>
                                        </p:attrNameLst>
                                      </p:cBhvr>
                                      <p:to>
                                        <p:strVal val="visible"/>
                                      </p:to>
                                    </p:set>
                                    <p:animEffect transition="in" filter="fade">
                                      <p:cBhvr>
                                        <p:cTn id="299" dur="50"/>
                                        <p:tgtEl>
                                          <p:spTgt spid="84"/>
                                        </p:tgtEl>
                                      </p:cBhvr>
                                    </p:animEffect>
                                  </p:childTnLst>
                                </p:cTn>
                              </p:par>
                            </p:childTnLst>
                          </p:cTn>
                        </p:par>
                        <p:par>
                          <p:cTn id="300" fill="hold">
                            <p:stCondLst>
                              <p:cond delay="3700"/>
                            </p:stCondLst>
                            <p:childTnLst>
                              <p:par>
                                <p:cTn id="301" presetID="10" presetClass="entr" presetSubtype="0" fill="hold" grpId="0" nodeType="afterEffect">
                                  <p:stCondLst>
                                    <p:cond delay="0"/>
                                  </p:stCondLst>
                                  <p:childTnLst>
                                    <p:set>
                                      <p:cBhvr>
                                        <p:cTn id="302" dur="1" fill="hold">
                                          <p:stCondLst>
                                            <p:cond delay="0"/>
                                          </p:stCondLst>
                                        </p:cTn>
                                        <p:tgtEl>
                                          <p:spTgt spid="87"/>
                                        </p:tgtEl>
                                        <p:attrNameLst>
                                          <p:attrName>style.visibility</p:attrName>
                                        </p:attrNameLst>
                                      </p:cBhvr>
                                      <p:to>
                                        <p:strVal val="visible"/>
                                      </p:to>
                                    </p:set>
                                    <p:animEffect transition="in" filter="fade">
                                      <p:cBhvr>
                                        <p:cTn id="303" dur="50"/>
                                        <p:tgtEl>
                                          <p:spTgt spid="87"/>
                                        </p:tgtEl>
                                      </p:cBhvr>
                                    </p:animEffect>
                                  </p:childTnLst>
                                </p:cTn>
                              </p:par>
                            </p:childTnLst>
                          </p:cTn>
                        </p:par>
                        <p:par>
                          <p:cTn id="304" fill="hold">
                            <p:stCondLst>
                              <p:cond delay="3750"/>
                            </p:stCondLst>
                            <p:childTnLst>
                              <p:par>
                                <p:cTn id="305" presetID="10" presetClass="entr" presetSubtype="0" fill="hold" grpId="0" nodeType="afterEffect">
                                  <p:stCondLst>
                                    <p:cond delay="0"/>
                                  </p:stCondLst>
                                  <p:childTnLst>
                                    <p:set>
                                      <p:cBhvr>
                                        <p:cTn id="306" dur="1" fill="hold">
                                          <p:stCondLst>
                                            <p:cond delay="0"/>
                                          </p:stCondLst>
                                        </p:cTn>
                                        <p:tgtEl>
                                          <p:spTgt spid="88"/>
                                        </p:tgtEl>
                                        <p:attrNameLst>
                                          <p:attrName>style.visibility</p:attrName>
                                        </p:attrNameLst>
                                      </p:cBhvr>
                                      <p:to>
                                        <p:strVal val="visible"/>
                                      </p:to>
                                    </p:set>
                                    <p:animEffect transition="in" filter="fade">
                                      <p:cBhvr>
                                        <p:cTn id="307" dur="50"/>
                                        <p:tgtEl>
                                          <p:spTgt spid="88"/>
                                        </p:tgtEl>
                                      </p:cBhvr>
                                    </p:animEffect>
                                  </p:childTnLst>
                                </p:cTn>
                              </p:par>
                            </p:childTnLst>
                          </p:cTn>
                        </p:par>
                        <p:par>
                          <p:cTn id="308" fill="hold">
                            <p:stCondLst>
                              <p:cond delay="3800"/>
                            </p:stCondLst>
                            <p:childTnLst>
                              <p:par>
                                <p:cTn id="309" presetID="10" presetClass="entr" presetSubtype="0" fill="hold" grpId="0" nodeType="afterEffect">
                                  <p:stCondLst>
                                    <p:cond delay="0"/>
                                  </p:stCondLst>
                                  <p:childTnLst>
                                    <p:set>
                                      <p:cBhvr>
                                        <p:cTn id="310" dur="1" fill="hold">
                                          <p:stCondLst>
                                            <p:cond delay="0"/>
                                          </p:stCondLst>
                                        </p:cTn>
                                        <p:tgtEl>
                                          <p:spTgt spid="107"/>
                                        </p:tgtEl>
                                        <p:attrNameLst>
                                          <p:attrName>style.visibility</p:attrName>
                                        </p:attrNameLst>
                                      </p:cBhvr>
                                      <p:to>
                                        <p:strVal val="visible"/>
                                      </p:to>
                                    </p:set>
                                    <p:animEffect transition="in" filter="fade">
                                      <p:cBhvr>
                                        <p:cTn id="311" dur="5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10" grpId="0"/>
      <p:bldP spid="11" grpId="0" animBg="1"/>
      <p:bldP spid="12" grpId="0" animBg="1"/>
      <p:bldP spid="13" grpId="0" animBg="1"/>
      <p:bldP spid="14" grpId="0" animBg="1"/>
      <p:bldP spid="17" grpId="0"/>
      <p:bldP spid="18" grpId="0" animBg="1"/>
      <p:bldP spid="19" grpId="0" animBg="1"/>
      <p:bldP spid="20" grpId="0" animBg="1"/>
      <p:bldP spid="21" grpId="0" animBg="1"/>
      <p:bldP spid="22" grpId="0" animBg="1"/>
      <p:bldP spid="23" grpId="0"/>
      <p:bldP spid="30" grpId="0" animBg="1"/>
      <p:bldP spid="31" grpId="0" animBg="1"/>
      <p:bldP spid="32" grpId="0" animBg="1"/>
      <p:bldP spid="33" grpId="0" animBg="1"/>
      <p:bldP spid="34" grpId="0" animBg="1"/>
      <p:bldP spid="35" grpId="0"/>
      <p:bldP spid="36" grpId="0"/>
      <p:bldP spid="37" grpId="0"/>
      <p:bldP spid="38" grpId="0" animBg="1"/>
      <p:bldP spid="39" grpId="0"/>
      <p:bldP spid="40" grpId="0" animBg="1"/>
      <p:bldP spid="41" grpId="0" animBg="1"/>
      <p:bldP spid="42" grpId="0"/>
      <p:bldP spid="43" grpId="0" animBg="1"/>
      <p:bldP spid="44" grpId="0"/>
      <p:bldP spid="45" grpId="0" animBg="1"/>
      <p:bldP spid="46" grpId="0"/>
      <p:bldP spid="47" grpId="0" animBg="1"/>
      <p:bldP spid="48" grpId="0" animBg="1"/>
      <p:bldP spid="50" grpId="0"/>
      <p:bldP spid="51" grpId="0" animBg="1"/>
      <p:bldP spid="52" grpId="0"/>
      <p:bldP spid="53" grpId="0" animBg="1"/>
      <p:bldP spid="54" grpId="0"/>
      <p:bldP spid="55" grpId="0" animBg="1"/>
      <p:bldP spid="56" grpId="0"/>
      <p:bldP spid="57" grpId="0" animBg="1"/>
      <p:bldP spid="61" grpId="0" animBg="1"/>
      <p:bldP spid="62" grpId="0" animBg="1"/>
      <p:bldP spid="64" grpId="0" animBg="1"/>
      <p:bldP spid="67" grpId="0"/>
      <p:bldP spid="68" grpId="0" animBg="1"/>
      <p:bldP spid="71" grpId="0" animBg="1"/>
      <p:bldP spid="72" grpId="0" animBg="1"/>
      <p:bldP spid="73" grpId="0" animBg="1"/>
      <p:bldP spid="74" grpId="0" animBg="1"/>
      <p:bldP spid="77" grpId="0"/>
      <p:bldP spid="79" grpId="0"/>
      <p:bldP spid="80" grpId="0"/>
      <p:bldP spid="81" grpId="0" animBg="1"/>
      <p:bldP spid="82" grpId="0" animBg="1"/>
      <p:bldP spid="83" grpId="0"/>
      <p:bldP spid="84" grpId="0" animBg="1"/>
      <p:bldP spid="87" grpId="0"/>
      <p:bldP spid="88" grpId="0" animBg="1"/>
      <p:bldP spid="107" grpId="0" animBg="1"/>
    </p:bldLst>
  </p:timing>
</p:sld>
</file>

<file path=ppt/theme/theme1.xml><?xml version="1.0" encoding="utf-8"?>
<a:theme xmlns:a="http://schemas.openxmlformats.org/drawingml/2006/main" name="Cover and End Slide Master">
  <a:themeElements>
    <a:clrScheme name="ALLPPT-FOOD">
      <a:dk1>
        <a:sysClr val="windowText" lastClr="000000"/>
      </a:dk1>
      <a:lt1>
        <a:sysClr val="window" lastClr="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FOOD">
      <a:dk1>
        <a:sysClr val="windowText" lastClr="000000"/>
      </a:dk1>
      <a:lt1>
        <a:sysClr val="window" lastClr="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FOOD">
      <a:dk1>
        <a:sysClr val="windowText" lastClr="000000"/>
      </a:dk1>
      <a:lt1>
        <a:sysClr val="window" lastClr="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3727</TotalTime>
  <Words>1532</Words>
  <Application>Microsoft Office PowerPoint</Application>
  <PresentationFormat>Grand écran</PresentationFormat>
  <Paragraphs>314</Paragraphs>
  <Slides>26</Slides>
  <Notes>18</Notes>
  <HiddenSlides>0</HiddenSlides>
  <MMClips>0</MMClips>
  <ScaleCrop>false</ScaleCrop>
  <HeadingPairs>
    <vt:vector size="6" baseType="variant">
      <vt:variant>
        <vt:lpstr>Polices utilisées</vt:lpstr>
      </vt:variant>
      <vt:variant>
        <vt:i4>6</vt:i4>
      </vt:variant>
      <vt:variant>
        <vt:lpstr>Thème</vt:lpstr>
      </vt:variant>
      <vt:variant>
        <vt:i4>3</vt:i4>
      </vt:variant>
      <vt:variant>
        <vt:lpstr>Titres des diapositives</vt:lpstr>
      </vt:variant>
      <vt:variant>
        <vt:i4>26</vt:i4>
      </vt:variant>
    </vt:vector>
  </HeadingPairs>
  <TitlesOfParts>
    <vt:vector size="35" baseType="lpstr">
      <vt:lpstr>Arial</vt:lpstr>
      <vt:lpstr>Arial Black</vt:lpstr>
      <vt:lpstr>Calibri</vt:lpstr>
      <vt:lpstr>Roboto</vt:lpstr>
      <vt:lpstr>Segoe UI Historic</vt:lpstr>
      <vt:lpstr>Wingdings</vt:lpstr>
      <vt:lpstr>Cover and End Slide Master</vt:lpstr>
      <vt:lpstr>Contents Slide Master</vt:lpstr>
      <vt:lpstr>Section Break Slide Master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Mahmoud</cp:lastModifiedBy>
  <cp:revision>201</cp:revision>
  <dcterms:created xsi:type="dcterms:W3CDTF">2019-01-14T06:35:35Z</dcterms:created>
  <dcterms:modified xsi:type="dcterms:W3CDTF">2021-02-19T14:55:19Z</dcterms:modified>
</cp:coreProperties>
</file>